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52"/>
  </p:notesMasterIdLst>
  <p:handoutMasterIdLst>
    <p:handoutMasterId r:id="rId53"/>
  </p:handoutMasterIdLst>
  <p:sldIdLst>
    <p:sldId id="256" r:id="rId5"/>
    <p:sldId id="322" r:id="rId6"/>
    <p:sldId id="292" r:id="rId7"/>
    <p:sldId id="257" r:id="rId8"/>
    <p:sldId id="259" r:id="rId9"/>
    <p:sldId id="263" r:id="rId10"/>
    <p:sldId id="305" r:id="rId11"/>
    <p:sldId id="295" r:id="rId12"/>
    <p:sldId id="299" r:id="rId13"/>
    <p:sldId id="306" r:id="rId14"/>
    <p:sldId id="262" r:id="rId15"/>
    <p:sldId id="304" r:id="rId16"/>
    <p:sldId id="281" r:id="rId17"/>
    <p:sldId id="308" r:id="rId18"/>
    <p:sldId id="309" r:id="rId19"/>
    <p:sldId id="310" r:id="rId20"/>
    <p:sldId id="282" r:id="rId21"/>
    <p:sldId id="268" r:id="rId22"/>
    <p:sldId id="269" r:id="rId23"/>
    <p:sldId id="272" r:id="rId24"/>
    <p:sldId id="270" r:id="rId25"/>
    <p:sldId id="311" r:id="rId26"/>
    <p:sldId id="312" r:id="rId27"/>
    <p:sldId id="313" r:id="rId28"/>
    <p:sldId id="314" r:id="rId29"/>
    <p:sldId id="315" r:id="rId30"/>
    <p:sldId id="316" r:id="rId31"/>
    <p:sldId id="317" r:id="rId32"/>
    <p:sldId id="277" r:id="rId33"/>
    <p:sldId id="318" r:id="rId34"/>
    <p:sldId id="319" r:id="rId35"/>
    <p:sldId id="264" r:id="rId36"/>
    <p:sldId id="273" r:id="rId37"/>
    <p:sldId id="274" r:id="rId38"/>
    <p:sldId id="284" r:id="rId39"/>
    <p:sldId id="285" r:id="rId40"/>
    <p:sldId id="294" r:id="rId41"/>
    <p:sldId id="290" r:id="rId42"/>
    <p:sldId id="289" r:id="rId43"/>
    <p:sldId id="297" r:id="rId44"/>
    <p:sldId id="286" r:id="rId45"/>
    <p:sldId id="324" r:id="rId46"/>
    <p:sldId id="287" r:id="rId47"/>
    <p:sldId id="323" r:id="rId48"/>
    <p:sldId id="320" r:id="rId49"/>
    <p:sldId id="291" r:id="rId50"/>
    <p:sldId id="303" r:id="rId51"/>
  </p:sldIdLst>
  <p:sldSz cx="12190413" cy="6859588"/>
  <p:notesSz cx="6858000" cy="9144000"/>
  <p:defaultTextStyle>
    <a:defPPr>
      <a:defRPr lang="en-US"/>
    </a:defPPr>
    <a:lvl1pPr marL="0" algn="l" defTabSz="1088502" rtl="0" eaLnBrk="1" latinLnBrk="0" hangingPunct="1">
      <a:defRPr sz="2100" kern="1200">
        <a:solidFill>
          <a:schemeClr val="tx1"/>
        </a:solidFill>
        <a:latin typeface="+mn-lt"/>
        <a:ea typeface="+mn-ea"/>
        <a:cs typeface="+mn-cs"/>
      </a:defRPr>
    </a:lvl1pPr>
    <a:lvl2pPr marL="544251" algn="l" defTabSz="1088502" rtl="0" eaLnBrk="1" latinLnBrk="0" hangingPunct="1">
      <a:defRPr sz="2100" kern="1200">
        <a:solidFill>
          <a:schemeClr val="tx1"/>
        </a:solidFill>
        <a:latin typeface="+mn-lt"/>
        <a:ea typeface="+mn-ea"/>
        <a:cs typeface="+mn-cs"/>
      </a:defRPr>
    </a:lvl2pPr>
    <a:lvl3pPr marL="1088502" algn="l" defTabSz="1088502" rtl="0" eaLnBrk="1" latinLnBrk="0" hangingPunct="1">
      <a:defRPr sz="2100" kern="1200">
        <a:solidFill>
          <a:schemeClr val="tx1"/>
        </a:solidFill>
        <a:latin typeface="+mn-lt"/>
        <a:ea typeface="+mn-ea"/>
        <a:cs typeface="+mn-cs"/>
      </a:defRPr>
    </a:lvl3pPr>
    <a:lvl4pPr marL="1632753" algn="l" defTabSz="1088502" rtl="0" eaLnBrk="1" latinLnBrk="0" hangingPunct="1">
      <a:defRPr sz="2100" kern="1200">
        <a:solidFill>
          <a:schemeClr val="tx1"/>
        </a:solidFill>
        <a:latin typeface="+mn-lt"/>
        <a:ea typeface="+mn-ea"/>
        <a:cs typeface="+mn-cs"/>
      </a:defRPr>
    </a:lvl4pPr>
    <a:lvl5pPr marL="2177004" algn="l" defTabSz="1088502" rtl="0" eaLnBrk="1" latinLnBrk="0" hangingPunct="1">
      <a:defRPr sz="2100" kern="1200">
        <a:solidFill>
          <a:schemeClr val="tx1"/>
        </a:solidFill>
        <a:latin typeface="+mn-lt"/>
        <a:ea typeface="+mn-ea"/>
        <a:cs typeface="+mn-cs"/>
      </a:defRPr>
    </a:lvl5pPr>
    <a:lvl6pPr marL="2721254" algn="l" defTabSz="1088502" rtl="0" eaLnBrk="1" latinLnBrk="0" hangingPunct="1">
      <a:defRPr sz="2100" kern="1200">
        <a:solidFill>
          <a:schemeClr val="tx1"/>
        </a:solidFill>
        <a:latin typeface="+mn-lt"/>
        <a:ea typeface="+mn-ea"/>
        <a:cs typeface="+mn-cs"/>
      </a:defRPr>
    </a:lvl6pPr>
    <a:lvl7pPr marL="3265505" algn="l" defTabSz="1088502" rtl="0" eaLnBrk="1" latinLnBrk="0" hangingPunct="1">
      <a:defRPr sz="2100" kern="1200">
        <a:solidFill>
          <a:schemeClr val="tx1"/>
        </a:solidFill>
        <a:latin typeface="+mn-lt"/>
        <a:ea typeface="+mn-ea"/>
        <a:cs typeface="+mn-cs"/>
      </a:defRPr>
    </a:lvl7pPr>
    <a:lvl8pPr marL="3809756" algn="l" defTabSz="1088502" rtl="0" eaLnBrk="1" latinLnBrk="0" hangingPunct="1">
      <a:defRPr sz="2100" kern="1200">
        <a:solidFill>
          <a:schemeClr val="tx1"/>
        </a:solidFill>
        <a:latin typeface="+mn-lt"/>
        <a:ea typeface="+mn-ea"/>
        <a:cs typeface="+mn-cs"/>
      </a:defRPr>
    </a:lvl8pPr>
    <a:lvl9pPr marL="4354007" algn="l" defTabSz="1088502" rtl="0" eaLnBrk="1" latinLnBrk="0" hangingPunct="1">
      <a:defRPr sz="21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618">
          <p15:clr>
            <a:srgbClr val="A4A3A4"/>
          </p15:clr>
        </p15:guide>
        <p15:guide id="2" pos="5685">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5007E"/>
    <a:srgbClr val="000000"/>
    <a:srgbClr val="FFFFFF"/>
    <a:srgbClr val="0B0F2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420" autoAdjust="0"/>
    <p:restoredTop sz="76923" autoAdjust="0"/>
  </p:normalViewPr>
  <p:slideViewPr>
    <p:cSldViewPr showGuides="1">
      <p:cViewPr>
        <p:scale>
          <a:sx n="87" d="100"/>
          <a:sy n="87" d="100"/>
        </p:scale>
        <p:origin x="30" y="42"/>
      </p:cViewPr>
      <p:guideLst>
        <p:guide orient="horz" pos="618"/>
        <p:guide pos="5685"/>
      </p:guideLst>
    </p:cSldViewPr>
  </p:slideViewPr>
  <p:notesTextViewPr>
    <p:cViewPr>
      <p:scale>
        <a:sx n="3" d="2"/>
        <a:sy n="3" d="2"/>
      </p:scale>
      <p:origin x="0" y="0"/>
    </p:cViewPr>
  </p:notesTextViewPr>
  <p:sorterViewPr>
    <p:cViewPr>
      <p:scale>
        <a:sx n="100" d="100"/>
        <a:sy n="100" d="100"/>
      </p:scale>
      <p:origin x="0" y="0"/>
    </p:cViewPr>
  </p:sorterViewPr>
  <p:notesViewPr>
    <p:cSldViewPr showGuides="1">
      <p:cViewPr varScale="1">
        <p:scale>
          <a:sx n="74" d="100"/>
          <a:sy n="74" d="100"/>
        </p:scale>
        <p:origin x="2376" y="45"/>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8D5E657-C75E-4190-B3C3-105C9C4260DF}" type="datetimeFigureOut">
              <a:rPr lang="en-AU" smtClean="0"/>
              <a:t>7/08/2015</a:t>
            </a:fld>
            <a:endParaRPr lang="en-AU"/>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AU"/>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FAF98D88-B6F7-4C17-9B14-1B1A9C0C092B}" type="slidenum">
              <a:rPr lang="en-AU" smtClean="0"/>
              <a:t>‹#›</a:t>
            </a:fld>
            <a:endParaRPr lang="en-AU"/>
          </a:p>
        </p:txBody>
      </p:sp>
    </p:spTree>
    <p:extLst>
      <p:ext uri="{BB962C8B-B14F-4D97-AF65-F5344CB8AC3E}">
        <p14:creationId xmlns:p14="http://schemas.microsoft.com/office/powerpoint/2010/main" val="319306932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2842A88-9C46-4A82-BC64-6521039314F7}" type="datetimeFigureOut">
              <a:rPr lang="en-AU" smtClean="0"/>
              <a:t>7/08/2015</a:t>
            </a:fld>
            <a:endParaRPr lang="en-AU"/>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25FB293-4812-4AD5-9D7B-16C5960DBBF9}" type="slidenum">
              <a:rPr lang="en-AU" smtClean="0"/>
              <a:t>‹#›</a:t>
            </a:fld>
            <a:endParaRPr lang="en-AU"/>
          </a:p>
        </p:txBody>
      </p:sp>
    </p:spTree>
    <p:extLst>
      <p:ext uri="{BB962C8B-B14F-4D97-AF65-F5344CB8AC3E}">
        <p14:creationId xmlns:p14="http://schemas.microsoft.com/office/powerpoint/2010/main" val="99587681"/>
      </p:ext>
    </p:extLst>
  </p:cSld>
  <p:clrMap bg1="lt1" tx1="dk1" bg2="lt2" tx2="dk2" accent1="accent1" accent2="accent2" accent3="accent3" accent4="accent4" accent5="accent5" accent6="accent6" hlink="hlink" folHlink="folHlink"/>
  <p:notesStyle>
    <a:lvl1pPr marL="0" algn="l" defTabSz="1088502" rtl="0" eaLnBrk="1" latinLnBrk="0" hangingPunct="1">
      <a:defRPr sz="1400" kern="1200">
        <a:solidFill>
          <a:schemeClr val="tx1"/>
        </a:solidFill>
        <a:latin typeface="+mn-lt"/>
        <a:ea typeface="+mn-ea"/>
        <a:cs typeface="+mn-cs"/>
      </a:defRPr>
    </a:lvl1pPr>
    <a:lvl2pPr marL="544251" algn="l" defTabSz="1088502" rtl="0" eaLnBrk="1" latinLnBrk="0" hangingPunct="1">
      <a:defRPr sz="1400" kern="1200">
        <a:solidFill>
          <a:schemeClr val="tx1"/>
        </a:solidFill>
        <a:latin typeface="+mn-lt"/>
        <a:ea typeface="+mn-ea"/>
        <a:cs typeface="+mn-cs"/>
      </a:defRPr>
    </a:lvl2pPr>
    <a:lvl3pPr marL="1088502" algn="l" defTabSz="1088502" rtl="0" eaLnBrk="1" latinLnBrk="0" hangingPunct="1">
      <a:defRPr sz="1400" kern="1200">
        <a:solidFill>
          <a:schemeClr val="tx1"/>
        </a:solidFill>
        <a:latin typeface="+mn-lt"/>
        <a:ea typeface="+mn-ea"/>
        <a:cs typeface="+mn-cs"/>
      </a:defRPr>
    </a:lvl3pPr>
    <a:lvl4pPr marL="1632753" algn="l" defTabSz="1088502" rtl="0" eaLnBrk="1" latinLnBrk="0" hangingPunct="1">
      <a:defRPr sz="1400" kern="1200">
        <a:solidFill>
          <a:schemeClr val="tx1"/>
        </a:solidFill>
        <a:latin typeface="+mn-lt"/>
        <a:ea typeface="+mn-ea"/>
        <a:cs typeface="+mn-cs"/>
      </a:defRPr>
    </a:lvl4pPr>
    <a:lvl5pPr marL="2177004" algn="l" defTabSz="1088502" rtl="0" eaLnBrk="1" latinLnBrk="0" hangingPunct="1">
      <a:defRPr sz="1400" kern="1200">
        <a:solidFill>
          <a:schemeClr val="tx1"/>
        </a:solidFill>
        <a:latin typeface="+mn-lt"/>
        <a:ea typeface="+mn-ea"/>
        <a:cs typeface="+mn-cs"/>
      </a:defRPr>
    </a:lvl5pPr>
    <a:lvl6pPr marL="2721254" algn="l" defTabSz="1088502" rtl="0" eaLnBrk="1" latinLnBrk="0" hangingPunct="1">
      <a:defRPr sz="1400" kern="1200">
        <a:solidFill>
          <a:schemeClr val="tx1"/>
        </a:solidFill>
        <a:latin typeface="+mn-lt"/>
        <a:ea typeface="+mn-ea"/>
        <a:cs typeface="+mn-cs"/>
      </a:defRPr>
    </a:lvl6pPr>
    <a:lvl7pPr marL="3265505" algn="l" defTabSz="1088502" rtl="0" eaLnBrk="1" latinLnBrk="0" hangingPunct="1">
      <a:defRPr sz="1400" kern="1200">
        <a:solidFill>
          <a:schemeClr val="tx1"/>
        </a:solidFill>
        <a:latin typeface="+mn-lt"/>
        <a:ea typeface="+mn-ea"/>
        <a:cs typeface="+mn-cs"/>
      </a:defRPr>
    </a:lvl7pPr>
    <a:lvl8pPr marL="3809756" algn="l" defTabSz="1088502" rtl="0" eaLnBrk="1" latinLnBrk="0" hangingPunct="1">
      <a:defRPr sz="1400" kern="1200">
        <a:solidFill>
          <a:schemeClr val="tx1"/>
        </a:solidFill>
        <a:latin typeface="+mn-lt"/>
        <a:ea typeface="+mn-ea"/>
        <a:cs typeface="+mn-cs"/>
      </a:defRPr>
    </a:lvl8pPr>
    <a:lvl9pPr marL="4354007" algn="l" defTabSz="1088502" rtl="0" eaLnBrk="1" latinLnBrk="0" hangingPunct="1">
      <a:defRPr sz="1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(Rob to start)</a:t>
            </a:r>
          </a:p>
          <a:p>
            <a:endParaRPr lang="en-GB" dirty="0" smtClean="0"/>
          </a:p>
          <a:p>
            <a:r>
              <a:rPr lang="en-GB" dirty="0" smtClean="0"/>
              <a:t>AKA: </a:t>
            </a:r>
            <a:r>
              <a:rPr lang="en-GB" sz="1400" dirty="0" smtClean="0"/>
              <a:t>How we set fire to the testing pyramid while maintaining confidence</a:t>
            </a:r>
            <a:endParaRPr lang="en-GB" dirty="0" smtClean="0"/>
          </a:p>
        </p:txBody>
      </p:sp>
      <p:sp>
        <p:nvSpPr>
          <p:cNvPr id="4" name="Slide Number Placeholder 3"/>
          <p:cNvSpPr>
            <a:spLocks noGrp="1"/>
          </p:cNvSpPr>
          <p:nvPr>
            <p:ph type="sldNum" sz="quarter" idx="10"/>
          </p:nvPr>
        </p:nvSpPr>
        <p:spPr/>
        <p:txBody>
          <a:bodyPr/>
          <a:lstStyle/>
          <a:p>
            <a:fld id="{325FB293-4812-4AD5-9D7B-16C5960DBBF9}" type="slidenum">
              <a:rPr lang="en-AU" smtClean="0"/>
              <a:t>1</a:t>
            </a:fld>
            <a:endParaRPr lang="en-AU"/>
          </a:p>
        </p:txBody>
      </p:sp>
    </p:spTree>
    <p:extLst>
      <p:ext uri="{BB962C8B-B14F-4D97-AF65-F5344CB8AC3E}">
        <p14:creationId xmlns:p14="http://schemas.microsoft.com/office/powerpoint/2010/main" val="10393842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AU" sz="1400" b="0" i="0" kern="1200" dirty="0" smtClean="0">
                <a:solidFill>
                  <a:schemeClr val="tx1"/>
                </a:solidFill>
                <a:effectLst/>
                <a:latin typeface="+mn-lt"/>
                <a:ea typeface="+mn-ea"/>
                <a:cs typeface="+mn-cs"/>
              </a:rPr>
              <a:t>(Rob)</a:t>
            </a:r>
          </a:p>
          <a:p>
            <a:pPr fontAlgn="base"/>
            <a:endParaRPr lang="en-AU" sz="1400" b="0" i="0" kern="1200" dirty="0" smtClean="0">
              <a:solidFill>
                <a:schemeClr val="tx1"/>
              </a:solidFill>
              <a:effectLst/>
              <a:latin typeface="+mn-lt"/>
              <a:ea typeface="+mn-ea"/>
              <a:cs typeface="+mn-cs"/>
            </a:endParaRPr>
          </a:p>
          <a:p>
            <a:pPr fontAlgn="base"/>
            <a:r>
              <a:rPr lang="en-AU" sz="1400" b="0" i="0" kern="1200" dirty="0" smtClean="0">
                <a:solidFill>
                  <a:schemeClr val="tx1"/>
                </a:solidFill>
                <a:effectLst/>
                <a:latin typeface="+mn-lt"/>
                <a:ea typeface="+mn-ea"/>
                <a:cs typeface="+mn-cs"/>
              </a:rPr>
              <a:t>https://vimeo.com/68390508</a:t>
            </a:r>
          </a:p>
          <a:p>
            <a:pPr fontAlgn="base"/>
            <a:endParaRPr lang="en-AU" sz="1400" b="0" i="0" kern="1200" dirty="0" smtClean="0">
              <a:solidFill>
                <a:schemeClr val="tx1"/>
              </a:solidFill>
              <a:effectLst/>
              <a:latin typeface="+mn-lt"/>
              <a:ea typeface="+mn-ea"/>
              <a:cs typeface="+mn-cs"/>
            </a:endParaRPr>
          </a:p>
          <a:p>
            <a:pPr fontAlgn="base"/>
            <a:r>
              <a:rPr lang="en-AU" sz="1400" b="0" i="0" kern="1200" dirty="0" smtClean="0">
                <a:solidFill>
                  <a:schemeClr val="tx1"/>
                </a:solidFill>
                <a:effectLst/>
                <a:latin typeface="+mn-lt"/>
                <a:ea typeface="+mn-ea"/>
                <a:cs typeface="+mn-cs"/>
              </a:rPr>
              <a:t>Jimmy </a:t>
            </a:r>
            <a:r>
              <a:rPr lang="en-AU" sz="1400" b="0" i="0" kern="1200" dirty="0" err="1" smtClean="0">
                <a:solidFill>
                  <a:schemeClr val="tx1"/>
                </a:solidFill>
                <a:effectLst/>
                <a:latin typeface="+mn-lt"/>
                <a:ea typeface="+mn-ea"/>
                <a:cs typeface="+mn-cs"/>
              </a:rPr>
              <a:t>Bogard</a:t>
            </a:r>
            <a:r>
              <a:rPr lang="en-AU" sz="1400" b="0" i="0" kern="1200" dirty="0" smtClean="0">
                <a:solidFill>
                  <a:schemeClr val="tx1"/>
                </a:solidFill>
                <a:effectLst/>
                <a:latin typeface="+mn-lt"/>
                <a:ea typeface="+mn-ea"/>
                <a:cs typeface="+mn-cs"/>
              </a:rPr>
              <a:t> presented an alternative testing pyramid in his Holistic Testing talk at NDC Oslo in 2013.</a:t>
            </a:r>
          </a:p>
          <a:p>
            <a:pPr fontAlgn="base"/>
            <a:endParaRPr lang="en-AU" sz="1400" b="0" i="0" kern="1200" dirty="0" smtClean="0">
              <a:solidFill>
                <a:schemeClr val="tx1"/>
              </a:solidFill>
              <a:effectLst/>
              <a:latin typeface="+mn-lt"/>
              <a:ea typeface="+mn-ea"/>
              <a:cs typeface="+mn-cs"/>
            </a:endParaRPr>
          </a:p>
          <a:p>
            <a:pPr fontAlgn="base"/>
            <a:r>
              <a:rPr lang="en-AU" sz="1400" b="0" i="0" kern="1200" dirty="0" smtClean="0">
                <a:solidFill>
                  <a:schemeClr val="tx1"/>
                </a:solidFill>
                <a:effectLst/>
                <a:latin typeface="+mn-lt"/>
                <a:ea typeface="+mn-ea"/>
                <a:cs typeface="+mn-cs"/>
              </a:rPr>
              <a:t>Jimmy provides</a:t>
            </a:r>
            <a:r>
              <a:rPr lang="en-AU" sz="1400" b="0" i="0" kern="1200" baseline="0" dirty="0" smtClean="0">
                <a:solidFill>
                  <a:schemeClr val="tx1"/>
                </a:solidFill>
                <a:effectLst/>
                <a:latin typeface="+mn-lt"/>
                <a:ea typeface="+mn-ea"/>
                <a:cs typeface="+mn-cs"/>
              </a:rPr>
              <a:t> </a:t>
            </a:r>
            <a:r>
              <a:rPr lang="en-AU" sz="1400" b="0" i="0" kern="1200" dirty="0" smtClean="0">
                <a:solidFill>
                  <a:schemeClr val="tx1"/>
                </a:solidFill>
                <a:effectLst/>
                <a:latin typeface="+mn-lt"/>
                <a:ea typeface="+mn-ea"/>
                <a:cs typeface="+mn-cs"/>
              </a:rPr>
              <a:t>a breath of fresh air when throwing away the testing pyramid (and all the conflicting definitions of unit, integration, etc. tests) in favour of a pyramid that has a small number of “slow as hell tests”, a slightly larger number of “slow” tests and a lot of “fast” tests.</a:t>
            </a:r>
          </a:p>
          <a:p>
            <a:pPr fontAlgn="base"/>
            <a:endParaRPr lang="en-AU" sz="1400" b="0" i="0" kern="1200" dirty="0" smtClean="0">
              <a:solidFill>
                <a:schemeClr val="tx1"/>
              </a:solidFill>
              <a:effectLst/>
              <a:latin typeface="+mn-lt"/>
              <a:ea typeface="+mn-ea"/>
              <a:cs typeface="+mn-cs"/>
            </a:endParaRPr>
          </a:p>
          <a:p>
            <a:pPr fontAlgn="base"/>
            <a:r>
              <a:rPr lang="en-AU" sz="1400" b="0" i="0" kern="1200" dirty="0" smtClean="0">
                <a:solidFill>
                  <a:schemeClr val="tx1"/>
                </a:solidFill>
                <a:effectLst/>
                <a:latin typeface="+mn-lt"/>
                <a:ea typeface="+mn-ea"/>
                <a:cs typeface="+mn-cs"/>
              </a:rPr>
              <a:t>This</a:t>
            </a:r>
            <a:r>
              <a:rPr lang="en-AU" sz="1400" b="0" i="0" kern="1200" baseline="0" dirty="0" smtClean="0">
                <a:solidFill>
                  <a:schemeClr val="tx1"/>
                </a:solidFill>
                <a:effectLst/>
                <a:latin typeface="+mn-lt"/>
                <a:ea typeface="+mn-ea"/>
                <a:cs typeface="+mn-cs"/>
              </a:rPr>
              <a:t> is great as it helps us start to focus on something important about the tests – the speed of feedback – but doesn’t go far enough in my opinion since it doesn’t take confidence into account and is still a one-size-fits all strategy.</a:t>
            </a:r>
            <a:endParaRPr lang="en-AU" sz="1400" b="0" i="0" kern="1200" dirty="0" smtClean="0">
              <a:solidFill>
                <a:schemeClr val="tx1"/>
              </a:solidFill>
              <a:effectLst/>
              <a:latin typeface="+mn-lt"/>
              <a:ea typeface="+mn-ea"/>
              <a:cs typeface="+mn-cs"/>
            </a:endParaRPr>
          </a:p>
          <a:p>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10</a:t>
            </a:fld>
            <a:endParaRPr lang="en-AU"/>
          </a:p>
        </p:txBody>
      </p:sp>
    </p:spTree>
    <p:extLst>
      <p:ext uri="{BB962C8B-B14F-4D97-AF65-F5344CB8AC3E}">
        <p14:creationId xmlns:p14="http://schemas.microsoft.com/office/powerpoint/2010/main" val="33293060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(Rob)</a:t>
            </a:r>
            <a:endParaRPr lang="en-AU" dirty="0" smtClean="0"/>
          </a:p>
          <a:p>
            <a:endParaRPr lang="en-AU" dirty="0" smtClean="0"/>
          </a:p>
          <a:p>
            <a:r>
              <a:rPr lang="en-AU" dirty="0" smtClean="0"/>
              <a:t>BURN IT TO</a:t>
            </a:r>
            <a:r>
              <a:rPr lang="en-AU" baseline="0" dirty="0" smtClean="0"/>
              <a:t> THE GROUND!!</a:t>
            </a:r>
          </a:p>
          <a:p>
            <a:endParaRPr lang="en-GB" baseline="0" dirty="0" smtClean="0"/>
          </a:p>
          <a:p>
            <a:r>
              <a:rPr lang="en-GB" baseline="0" dirty="0" smtClean="0"/>
              <a:t>(Matt)</a:t>
            </a:r>
          </a:p>
          <a:p>
            <a:endParaRPr lang="en-AU" baseline="0" dirty="0" smtClean="0"/>
          </a:p>
          <a:p>
            <a:r>
              <a:rPr lang="en-AU" baseline="0" dirty="0" smtClean="0"/>
              <a:t>We fundamentally disagree with the concept of a testing pyramid – as we’ve previous said, it’s too rigid and doesn’t you offer any flexibility between projects.</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11</a:t>
            </a:fld>
            <a:endParaRPr lang="en-AU"/>
          </a:p>
        </p:txBody>
      </p:sp>
    </p:spTree>
    <p:extLst>
      <p:ext uri="{BB962C8B-B14F-4D97-AF65-F5344CB8AC3E}">
        <p14:creationId xmlns:p14="http://schemas.microsoft.com/office/powerpoint/2010/main" val="24188653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Matt</a:t>
            </a:r>
          </a:p>
          <a:p>
            <a:endParaRPr lang="en-AU" dirty="0" smtClean="0"/>
          </a:p>
          <a:p>
            <a:r>
              <a:rPr lang="en-AU" dirty="0" smtClean="0"/>
              <a:t>(we really mean it, this is serious)</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12</a:t>
            </a:fld>
            <a:endParaRPr lang="en-AU"/>
          </a:p>
        </p:txBody>
      </p:sp>
    </p:spTree>
    <p:extLst>
      <p:ext uri="{BB962C8B-B14F-4D97-AF65-F5344CB8AC3E}">
        <p14:creationId xmlns:p14="http://schemas.microsoft.com/office/powerpoint/2010/main" val="16924347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(Matt)</a:t>
            </a:r>
          </a:p>
          <a:p>
            <a:endParaRPr lang="en-AU" dirty="0" smtClean="0"/>
          </a:p>
          <a:p>
            <a:r>
              <a:rPr lang="en-AU" dirty="0" smtClean="0"/>
              <a:t>Quoted from his Holistic Testing talk at NDC 2013.</a:t>
            </a:r>
          </a:p>
          <a:p>
            <a:endParaRPr lang="en-AU" dirty="0" smtClean="0"/>
          </a:p>
          <a:p>
            <a:pPr marL="0" marR="0" indent="0" algn="l" defTabSz="1088502" rtl="0" eaLnBrk="1" fontAlgn="auto" latinLnBrk="0" hangingPunct="1">
              <a:lnSpc>
                <a:spcPct val="100000"/>
              </a:lnSpc>
              <a:spcBef>
                <a:spcPts val="0"/>
              </a:spcBef>
              <a:spcAft>
                <a:spcPts val="0"/>
              </a:spcAft>
              <a:buClrTx/>
              <a:buSzTx/>
              <a:buFontTx/>
              <a:buNone/>
              <a:tabLst/>
              <a:defRPr/>
            </a:pPr>
            <a:r>
              <a:rPr lang="en-AU" sz="1400" b="0" i="0" kern="1200" dirty="0" smtClean="0">
                <a:solidFill>
                  <a:schemeClr val="tx1"/>
                </a:solidFill>
                <a:effectLst/>
                <a:latin typeface="+mn-lt"/>
                <a:ea typeface="+mn-ea"/>
                <a:cs typeface="+mn-cs"/>
              </a:rPr>
              <a:t>https://vimeo.com/68390508</a:t>
            </a:r>
          </a:p>
          <a:p>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13</a:t>
            </a:fld>
            <a:endParaRPr lang="en-AU"/>
          </a:p>
        </p:txBody>
      </p:sp>
    </p:spTree>
    <p:extLst>
      <p:ext uri="{BB962C8B-B14F-4D97-AF65-F5344CB8AC3E}">
        <p14:creationId xmlns:p14="http://schemas.microsoft.com/office/powerpoint/2010/main" val="27404793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(Rob)</a:t>
            </a:r>
          </a:p>
          <a:p>
            <a:endParaRPr lang="en-AU" dirty="0" smtClean="0"/>
          </a:p>
          <a:p>
            <a:r>
              <a:rPr lang="en-AU" dirty="0" smtClean="0"/>
              <a:t>https://prezi.com/c5hrzba-wmxb/magentys-devops/</a:t>
            </a:r>
          </a:p>
          <a:p>
            <a:r>
              <a:rPr lang="en-AU" dirty="0" smtClean="0"/>
              <a:t>http://www.meetup.com/Perth-Agile-Testing/events/212586832/</a:t>
            </a:r>
          </a:p>
          <a:p>
            <a:endParaRPr lang="en-AU" dirty="0" smtClean="0"/>
          </a:p>
          <a:p>
            <a:r>
              <a:rPr lang="en-AU" dirty="0" smtClean="0"/>
              <a:t>In a continuous delivery</a:t>
            </a:r>
            <a:r>
              <a:rPr lang="en-AU" baseline="0" dirty="0" smtClean="0"/>
              <a:t> world where we want to innovate and rapidly release software incrementally we can deal with uncertainty about what users want by embracing “testing” in this context. But in order to achieve this and make full use of our investment in continuous delivery we need to decrease the feedback loop to real users and then take advantage of that by getting quantitative and qualitative feedback.</a:t>
            </a:r>
            <a:endParaRPr lang="en-AU" dirty="0" smtClean="0"/>
          </a:p>
          <a:p>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14</a:t>
            </a:fld>
            <a:endParaRPr lang="en-AU"/>
          </a:p>
        </p:txBody>
      </p:sp>
    </p:spTree>
    <p:extLst>
      <p:ext uri="{BB962C8B-B14F-4D97-AF65-F5344CB8AC3E}">
        <p14:creationId xmlns:p14="http://schemas.microsoft.com/office/powerpoint/2010/main" val="27871426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(Rob)</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15</a:t>
            </a:fld>
            <a:endParaRPr lang="en-AU"/>
          </a:p>
        </p:txBody>
      </p:sp>
    </p:spTree>
    <p:extLst>
      <p:ext uri="{BB962C8B-B14F-4D97-AF65-F5344CB8AC3E}">
        <p14:creationId xmlns:p14="http://schemas.microsoft.com/office/powerpoint/2010/main" val="41376542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mtClean="0"/>
              <a:t>(Matt)</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16</a:t>
            </a:fld>
            <a:endParaRPr lang="en-AU"/>
          </a:p>
        </p:txBody>
      </p:sp>
    </p:spTree>
    <p:extLst>
      <p:ext uri="{BB962C8B-B14F-4D97-AF65-F5344CB8AC3E}">
        <p14:creationId xmlns:p14="http://schemas.microsoft.com/office/powerpoint/2010/main" val="21496298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(Rob)</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17</a:t>
            </a:fld>
            <a:endParaRPr lang="en-AU"/>
          </a:p>
        </p:txBody>
      </p:sp>
    </p:spTree>
    <p:extLst>
      <p:ext uri="{BB962C8B-B14F-4D97-AF65-F5344CB8AC3E}">
        <p14:creationId xmlns:p14="http://schemas.microsoft.com/office/powerpoint/2010/main" val="34959706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(Rob)</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18</a:t>
            </a:fld>
            <a:endParaRPr lang="en-AU"/>
          </a:p>
        </p:txBody>
      </p:sp>
    </p:spTree>
    <p:extLst>
      <p:ext uri="{BB962C8B-B14F-4D97-AF65-F5344CB8AC3E}">
        <p14:creationId xmlns:p14="http://schemas.microsoft.com/office/powerpoint/2010/main" val="17713877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(Matt)</a:t>
            </a:r>
          </a:p>
          <a:p>
            <a:endParaRPr lang="en-GB" dirty="0" smtClean="0"/>
          </a:p>
          <a:p>
            <a:r>
              <a:rPr lang="en-GB" dirty="0" smtClean="0"/>
              <a:t>Go back to original point on confidence.</a:t>
            </a:r>
          </a:p>
          <a:p>
            <a:endParaRPr lang="en-GB" dirty="0" smtClean="0"/>
          </a:p>
          <a:p>
            <a:r>
              <a:rPr lang="en-GB" dirty="0" smtClean="0"/>
              <a:t>1. Most stakeholders will</a:t>
            </a:r>
            <a:r>
              <a:rPr lang="en-GB" baseline="0" dirty="0" smtClean="0"/>
              <a:t> say 100% confidence but that actually means you’ll never get anything shipped out the door. Being pragmatic, we actually want to challenge ourselves to set our confidence level as low as possible for our business needs. in combination with techniques like continuous delivery, we can optimise our testing strategy to be able to react quickly and efficiently to mistakes that do happen. Really a business decision rather than a technical decision because you’re trading speed vs confidence, and this is something a business person will care about – they care about speed out to users vs likelihood that it will break.</a:t>
            </a:r>
          </a:p>
          <a:p>
            <a:endParaRPr lang="en-GB" baseline="0" dirty="0" smtClean="0"/>
          </a:p>
          <a:p>
            <a:r>
              <a:rPr lang="en-GB" baseline="0" dirty="0" smtClean="0"/>
              <a:t>2. Increases agility and supports CD</a:t>
            </a:r>
          </a:p>
          <a:p>
            <a:endParaRPr lang="en-GB" baseline="0" dirty="0" smtClean="0"/>
          </a:p>
          <a:p>
            <a:r>
              <a:rPr lang="en-GB" baseline="0" dirty="0" smtClean="0"/>
              <a:t>3. Your first attempt at this doesn’t have to be right – but it should be simple.</a:t>
            </a:r>
          </a:p>
          <a:p>
            <a:pPr marL="285750" indent="-285750">
              <a:buFont typeface="Arial" panose="020B0604020202020204" pitchFamily="34" charset="0"/>
              <a:buChar char="•"/>
            </a:pPr>
            <a:r>
              <a:rPr lang="en-GB" baseline="0" dirty="0" smtClean="0"/>
              <a:t>How many bugs are getting to production?</a:t>
            </a:r>
          </a:p>
          <a:p>
            <a:pPr marL="285750" indent="-285750">
              <a:buFont typeface="Arial" panose="020B0604020202020204" pitchFamily="34" charset="0"/>
              <a:buChar char="•"/>
            </a:pPr>
            <a:r>
              <a:rPr lang="en-GB" baseline="0" dirty="0" smtClean="0"/>
              <a:t>How fast is your team delivering features?</a:t>
            </a:r>
          </a:p>
          <a:p>
            <a:pPr marL="285750" indent="-285750">
              <a:buFont typeface="Arial" panose="020B0604020202020204" pitchFamily="34" charset="0"/>
              <a:buChar char="•"/>
            </a:pPr>
            <a:r>
              <a:rPr lang="en-GB" baseline="0" dirty="0" smtClean="0"/>
              <a:t>How confident or scared are you when your product is pressing the button to deploy to production?</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19</a:t>
            </a:fld>
            <a:endParaRPr lang="en-AU"/>
          </a:p>
        </p:txBody>
      </p:sp>
    </p:spTree>
    <p:extLst>
      <p:ext uri="{BB962C8B-B14F-4D97-AF65-F5344CB8AC3E}">
        <p14:creationId xmlns:p14="http://schemas.microsoft.com/office/powerpoint/2010/main" val="1244365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DDD Melbourne 2015 Sponsors</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2</a:t>
            </a:fld>
            <a:endParaRPr lang="en-AU"/>
          </a:p>
        </p:txBody>
      </p:sp>
    </p:spTree>
    <p:extLst>
      <p:ext uri="{BB962C8B-B14F-4D97-AF65-F5344CB8AC3E}">
        <p14:creationId xmlns:p14="http://schemas.microsoft.com/office/powerpoint/2010/main" val="184238402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(Rob)</a:t>
            </a:r>
            <a:endParaRPr lang="en-AU" dirty="0" smtClean="0"/>
          </a:p>
          <a:p>
            <a:endParaRPr lang="en-AU" dirty="0" smtClean="0"/>
          </a:p>
          <a:p>
            <a:r>
              <a:rPr lang="en-AU" dirty="0" smtClean="0"/>
              <a:t>So you might ask – Is that a simplification? Surely you don’t use</a:t>
            </a:r>
            <a:r>
              <a:rPr lang="en-AU" baseline="0" dirty="0" smtClean="0"/>
              <a:t> one type of test (the fastest possible for a confidence level) across your whole app.</a:t>
            </a:r>
          </a:p>
          <a:p>
            <a:endParaRPr lang="en-AU" baseline="0" dirty="0" smtClean="0"/>
          </a:p>
          <a:p>
            <a:r>
              <a:rPr lang="en-AU" baseline="0" dirty="0" smtClean="0"/>
              <a:t>[Reveal]</a:t>
            </a:r>
          </a:p>
          <a:p>
            <a:endParaRPr lang="en-AU" baseline="0" dirty="0" smtClean="0"/>
          </a:p>
          <a:p>
            <a:r>
              <a:rPr lang="en-AU" baseline="0" dirty="0" smtClean="0"/>
              <a:t>Yes and no.</a:t>
            </a:r>
            <a:endParaRPr lang="en-AU" dirty="0" smtClean="0"/>
          </a:p>
          <a:p>
            <a:endParaRPr lang="en-AU" dirty="0" smtClean="0"/>
          </a:p>
          <a:p>
            <a:r>
              <a:rPr lang="en-AU" dirty="0" smtClean="0"/>
              <a:t>Confidence level needed will likely change</a:t>
            </a:r>
            <a:r>
              <a:rPr lang="en-AU" baseline="0" dirty="0" smtClean="0"/>
              <a:t> across different parts of the application.</a:t>
            </a:r>
          </a:p>
          <a:p>
            <a:endParaRPr lang="en-AU" baseline="0" dirty="0" smtClean="0"/>
          </a:p>
          <a:p>
            <a:r>
              <a:rPr lang="en-AU" baseline="0" dirty="0" smtClean="0"/>
              <a:t>But, we typically start with a broad brush testing strategy and let the inspect and adapt cycle run it’s course. Besides, in most of the apps we work on the </a:t>
            </a:r>
            <a:r>
              <a:rPr lang="en-AU" i="1" baseline="0" dirty="0" smtClean="0"/>
              <a:t>majority</a:t>
            </a:r>
            <a:r>
              <a:rPr lang="en-AU" i="0" baseline="0" dirty="0" smtClean="0"/>
              <a:t> of the application will be very similar, and then a few parts of it will be “special” and need different treatment. That’s where the inspect and adapt bit comes in to save the day.</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20</a:t>
            </a:fld>
            <a:endParaRPr lang="en-AU"/>
          </a:p>
        </p:txBody>
      </p:sp>
    </p:spTree>
    <p:extLst>
      <p:ext uri="{BB962C8B-B14F-4D97-AF65-F5344CB8AC3E}">
        <p14:creationId xmlns:p14="http://schemas.microsoft.com/office/powerpoint/2010/main" val="36528625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(Rob, Matt)</a:t>
            </a:r>
          </a:p>
          <a:p>
            <a:endParaRPr lang="en-US" dirty="0" smtClean="0"/>
          </a:p>
          <a:p>
            <a:r>
              <a:rPr lang="en-US" dirty="0" smtClean="0"/>
              <a:t>So, because we work for enterprises, we need enterprise-driven right?</a:t>
            </a:r>
          </a:p>
          <a:p>
            <a:endParaRPr lang="en-US" dirty="0" smtClean="0"/>
          </a:p>
          <a:p>
            <a:r>
              <a:rPr lang="en-US" dirty="0" smtClean="0"/>
              <a:t>We need to set our strategy, show it at CAB and then apply it synergistically across the organization so they are all consistent.</a:t>
            </a:r>
          </a:p>
          <a:p>
            <a:endParaRPr lang="en-US" dirty="0" smtClean="0"/>
          </a:p>
          <a:p>
            <a:r>
              <a:rPr lang="en-US" dirty="0" smtClean="0"/>
              <a:t>Then we can hire a separate team of testers to roll out</a:t>
            </a:r>
            <a:r>
              <a:rPr lang="en-US" baseline="0" dirty="0" smtClean="0"/>
              <a:t> the testing strategy across all teams and keep the developers honest because we don’t trust them…</a:t>
            </a:r>
          </a:p>
          <a:p>
            <a:endParaRPr lang="en-US" baseline="0" dirty="0" smtClean="0"/>
          </a:p>
          <a:p>
            <a:r>
              <a:rPr lang="en-US" baseline="0" dirty="0" smtClean="0"/>
              <a:t>NO. Just stop. </a:t>
            </a:r>
            <a:r>
              <a:rPr lang="en-US" baseline="0" dirty="0" err="1" smtClean="0"/>
              <a:t>Srsly</a:t>
            </a:r>
            <a:r>
              <a:rPr lang="en-US" baseline="0" dirty="0" smtClean="0"/>
              <a:t>.</a:t>
            </a:r>
          </a:p>
        </p:txBody>
      </p:sp>
      <p:sp>
        <p:nvSpPr>
          <p:cNvPr id="4" name="Slide Number Placeholder 3"/>
          <p:cNvSpPr>
            <a:spLocks noGrp="1"/>
          </p:cNvSpPr>
          <p:nvPr>
            <p:ph type="sldNum" sz="quarter" idx="10"/>
          </p:nvPr>
        </p:nvSpPr>
        <p:spPr/>
        <p:txBody>
          <a:bodyPr/>
          <a:lstStyle/>
          <a:p>
            <a:fld id="{325FB293-4812-4AD5-9D7B-16C5960DBBF9}" type="slidenum">
              <a:rPr lang="en-AU" smtClean="0"/>
              <a:t>21</a:t>
            </a:fld>
            <a:endParaRPr lang="en-AU"/>
          </a:p>
        </p:txBody>
      </p:sp>
    </p:spTree>
    <p:extLst>
      <p:ext uri="{BB962C8B-B14F-4D97-AF65-F5344CB8AC3E}">
        <p14:creationId xmlns:p14="http://schemas.microsoft.com/office/powerpoint/2010/main" val="337805986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(Matt)</a:t>
            </a:r>
          </a:p>
          <a:p>
            <a:endParaRPr lang="en-GB" dirty="0" smtClean="0"/>
          </a:p>
          <a:p>
            <a:r>
              <a:rPr lang="en-GB" dirty="0" smtClean="0"/>
              <a:t>A major part of the strategy that we have been using involves a technique called Subcutaneous Tests</a:t>
            </a:r>
            <a:endParaRPr lang="en-AU" dirty="0" smtClean="0"/>
          </a:p>
          <a:p>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22</a:t>
            </a:fld>
            <a:endParaRPr lang="en-AU"/>
          </a:p>
        </p:txBody>
      </p:sp>
    </p:spTree>
    <p:extLst>
      <p:ext uri="{BB962C8B-B14F-4D97-AF65-F5344CB8AC3E}">
        <p14:creationId xmlns:p14="http://schemas.microsoft.com/office/powerpoint/2010/main" val="21288951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(Matt)</a:t>
            </a:r>
          </a:p>
          <a:p>
            <a:endParaRPr lang="en-AU" dirty="0" smtClean="0"/>
          </a:p>
          <a:p>
            <a:r>
              <a:rPr lang="en-AU" dirty="0" smtClean="0"/>
              <a:t>One-level below the UI e.g. MVC controller</a:t>
            </a:r>
          </a:p>
          <a:p>
            <a:r>
              <a:rPr lang="en-AU" dirty="0" smtClean="0"/>
              <a:t>Full stack of production dependencies wired in</a:t>
            </a:r>
          </a:p>
          <a:p>
            <a:r>
              <a:rPr lang="en-AU" dirty="0" smtClean="0"/>
              <a:t>Application-owned </a:t>
            </a:r>
            <a:r>
              <a:rPr lang="en-AU" dirty="0" err="1" smtClean="0"/>
              <a:t>datasources</a:t>
            </a:r>
            <a:r>
              <a:rPr lang="en-AU" dirty="0" smtClean="0"/>
              <a:t> wired in</a:t>
            </a:r>
          </a:p>
          <a:p>
            <a:r>
              <a:rPr lang="en-AU" dirty="0" smtClean="0"/>
              <a:t>External dependencies mocked out</a:t>
            </a:r>
          </a:p>
          <a:p>
            <a:endParaRPr lang="en-AU" dirty="0" smtClean="0"/>
          </a:p>
          <a:p>
            <a:r>
              <a:rPr lang="en-AU" dirty="0" smtClean="0"/>
              <a:t>Good speed/confidence balance between all UI tests and all “unit” tests</a:t>
            </a:r>
          </a:p>
          <a:p>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23</a:t>
            </a:fld>
            <a:endParaRPr lang="en-AU"/>
          </a:p>
        </p:txBody>
      </p:sp>
    </p:spTree>
    <p:extLst>
      <p:ext uri="{BB962C8B-B14F-4D97-AF65-F5344CB8AC3E}">
        <p14:creationId xmlns:p14="http://schemas.microsoft.com/office/powerpoint/2010/main" val="172595731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(Matt)</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24</a:t>
            </a:fld>
            <a:endParaRPr lang="en-AU"/>
          </a:p>
        </p:txBody>
      </p:sp>
    </p:spTree>
    <p:extLst>
      <p:ext uri="{BB962C8B-B14F-4D97-AF65-F5344CB8AC3E}">
        <p14:creationId xmlns:p14="http://schemas.microsoft.com/office/powerpoint/2010/main" val="192406234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(Rob)</a:t>
            </a:r>
          </a:p>
          <a:p>
            <a:endParaRPr lang="en-GB" dirty="0" smtClean="0"/>
          </a:p>
          <a:p>
            <a:r>
              <a:rPr lang="en-GB" dirty="0" smtClean="0"/>
              <a:t>https://www.flickr.com/photos/eschipul/4160817135</a:t>
            </a:r>
          </a:p>
          <a:p>
            <a:endParaRPr lang="en-GB" dirty="0" smtClean="0"/>
          </a:p>
          <a:p>
            <a:r>
              <a:rPr lang="en-GB" dirty="0" smtClean="0"/>
              <a:t>Not a silver bullet, there are some disadvantages and some limitations you need to be aware of. There are ways of working around or dealing with them though.</a:t>
            </a:r>
          </a:p>
          <a:p>
            <a:endParaRPr lang="en-GB" dirty="0" smtClean="0"/>
          </a:p>
        </p:txBody>
      </p:sp>
      <p:sp>
        <p:nvSpPr>
          <p:cNvPr id="4" name="Slide Number Placeholder 3"/>
          <p:cNvSpPr>
            <a:spLocks noGrp="1"/>
          </p:cNvSpPr>
          <p:nvPr>
            <p:ph type="sldNum" sz="quarter" idx="10"/>
          </p:nvPr>
        </p:nvSpPr>
        <p:spPr/>
        <p:txBody>
          <a:bodyPr/>
          <a:lstStyle/>
          <a:p>
            <a:fld id="{325FB293-4812-4AD5-9D7B-16C5960DBBF9}" type="slidenum">
              <a:rPr lang="en-AU" smtClean="0"/>
              <a:t>25</a:t>
            </a:fld>
            <a:endParaRPr lang="en-AU"/>
          </a:p>
        </p:txBody>
      </p:sp>
    </p:spTree>
    <p:extLst>
      <p:ext uri="{BB962C8B-B14F-4D97-AF65-F5344CB8AC3E}">
        <p14:creationId xmlns:p14="http://schemas.microsoft.com/office/powerpoint/2010/main" val="178517299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(Rob)</a:t>
            </a:r>
          </a:p>
          <a:p>
            <a:endParaRPr lang="en-US" dirty="0" smtClean="0"/>
          </a:p>
          <a:p>
            <a:r>
              <a:rPr lang="en-US" dirty="0" smtClean="0"/>
              <a:t>Explain</a:t>
            </a:r>
            <a:r>
              <a:rPr lang="en-US" baseline="0" dirty="0" smtClean="0"/>
              <a:t> the points, then look at the ways around them:</a:t>
            </a:r>
            <a:endParaRPr lang="en-US" dirty="0" smtClean="0"/>
          </a:p>
          <a:p>
            <a:endParaRPr lang="en-US" dirty="0" smtClean="0"/>
          </a:p>
          <a:p>
            <a:r>
              <a:rPr lang="en-US" dirty="0" smtClean="0"/>
              <a:t>Complex</a:t>
            </a:r>
            <a:r>
              <a:rPr lang="en-US" baseline="0" dirty="0" smtClean="0"/>
              <a:t> code – use a different type of test (or combine)</a:t>
            </a:r>
          </a:p>
          <a:p>
            <a:r>
              <a:rPr lang="en-US" baseline="0" dirty="0" smtClean="0"/>
              <a:t>Hard to know why broken – stack traces and the debugger are you friend along with good code organization and small number of layers in your code, your test tooling can help too –the BDD framework I use makes it easier to isolate for instance</a:t>
            </a:r>
          </a:p>
          <a:p>
            <a:r>
              <a:rPr lang="en-US" baseline="0" dirty="0" smtClean="0"/>
              <a:t>Multiple test failures – pick one, focus on fixing it then re-run all tests</a:t>
            </a:r>
          </a:p>
          <a:p>
            <a:r>
              <a:rPr lang="en-US" baseline="0" dirty="0" smtClean="0"/>
              <a:t>Test complexity – refactoring and use patterns – see my subcutaneous testing talk to .NET UG</a:t>
            </a:r>
          </a:p>
        </p:txBody>
      </p:sp>
      <p:sp>
        <p:nvSpPr>
          <p:cNvPr id="4" name="Slide Number Placeholder 3"/>
          <p:cNvSpPr>
            <a:spLocks noGrp="1"/>
          </p:cNvSpPr>
          <p:nvPr>
            <p:ph type="sldNum" sz="quarter" idx="10"/>
          </p:nvPr>
        </p:nvSpPr>
        <p:spPr/>
        <p:txBody>
          <a:bodyPr/>
          <a:lstStyle/>
          <a:p>
            <a:fld id="{325FB293-4812-4AD5-9D7B-16C5960DBBF9}" type="slidenum">
              <a:rPr lang="en-AU" smtClean="0"/>
              <a:t>26</a:t>
            </a:fld>
            <a:endParaRPr lang="en-AU"/>
          </a:p>
        </p:txBody>
      </p:sp>
    </p:spTree>
    <p:extLst>
      <p:ext uri="{BB962C8B-B14F-4D97-AF65-F5344CB8AC3E}">
        <p14:creationId xmlns:p14="http://schemas.microsoft.com/office/powerpoint/2010/main" val="391109562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088502" rtl="0" eaLnBrk="1" fontAlgn="auto" latinLnBrk="0" hangingPunct="1">
              <a:lnSpc>
                <a:spcPct val="100000"/>
              </a:lnSpc>
              <a:spcBef>
                <a:spcPts val="0"/>
              </a:spcBef>
              <a:spcAft>
                <a:spcPts val="0"/>
              </a:spcAft>
              <a:buClrTx/>
              <a:buSzTx/>
              <a:buFontTx/>
              <a:buNone/>
              <a:tabLst/>
              <a:defRPr/>
            </a:pPr>
            <a:r>
              <a:rPr lang="en-AU" dirty="0" smtClean="0"/>
              <a:t>(Matt)</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28</a:t>
            </a:fld>
            <a:endParaRPr lang="en-AU"/>
          </a:p>
        </p:txBody>
      </p:sp>
    </p:spTree>
    <p:extLst>
      <p:ext uri="{BB962C8B-B14F-4D97-AF65-F5344CB8AC3E}">
        <p14:creationId xmlns:p14="http://schemas.microsoft.com/office/powerpoint/2010/main" val="339965714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088502" rtl="0" eaLnBrk="1" fontAlgn="auto" latinLnBrk="0" hangingPunct="1">
              <a:lnSpc>
                <a:spcPct val="100000"/>
              </a:lnSpc>
              <a:spcBef>
                <a:spcPts val="0"/>
              </a:spcBef>
              <a:spcAft>
                <a:spcPts val="0"/>
              </a:spcAft>
              <a:buClrTx/>
              <a:buSzTx/>
              <a:buFontTx/>
              <a:buNone/>
              <a:tabLst/>
              <a:defRPr/>
            </a:pPr>
            <a:r>
              <a:rPr lang="en-GB" dirty="0" smtClean="0"/>
              <a:t>(Rob)</a:t>
            </a:r>
            <a:endParaRPr lang="en-AU" dirty="0" smtClean="0"/>
          </a:p>
          <a:p>
            <a:endParaRPr lang="en-AU" sz="1400" dirty="0" smtClean="0"/>
          </a:p>
          <a:p>
            <a:r>
              <a:rPr lang="en-AU" sz="1400" dirty="0" smtClean="0"/>
              <a:t>https://gist.github.com/robdmoore/00f99ac3a9053d200768</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29</a:t>
            </a:fld>
            <a:endParaRPr lang="en-AU"/>
          </a:p>
        </p:txBody>
      </p:sp>
    </p:spTree>
    <p:extLst>
      <p:ext uri="{BB962C8B-B14F-4D97-AF65-F5344CB8AC3E}">
        <p14:creationId xmlns:p14="http://schemas.microsoft.com/office/powerpoint/2010/main" val="174979243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088502" rtl="0" eaLnBrk="1" fontAlgn="auto" latinLnBrk="0" hangingPunct="1">
              <a:lnSpc>
                <a:spcPct val="100000"/>
              </a:lnSpc>
              <a:spcBef>
                <a:spcPts val="0"/>
              </a:spcBef>
              <a:spcAft>
                <a:spcPts val="0"/>
              </a:spcAft>
              <a:buClrTx/>
              <a:buSzTx/>
              <a:buFontTx/>
              <a:buNone/>
              <a:tabLst/>
              <a:defRPr/>
            </a:pPr>
            <a:r>
              <a:rPr lang="en-AU" dirty="0" smtClean="0"/>
              <a:t>(Matt)</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31</a:t>
            </a:fld>
            <a:endParaRPr lang="en-AU"/>
          </a:p>
        </p:txBody>
      </p:sp>
    </p:spTree>
    <p:extLst>
      <p:ext uri="{BB962C8B-B14F-4D97-AF65-F5344CB8AC3E}">
        <p14:creationId xmlns:p14="http://schemas.microsoft.com/office/powerpoint/2010/main" val="29420705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(Rob)</a:t>
            </a:r>
          </a:p>
          <a:p>
            <a:endParaRPr lang="en-US" dirty="0" smtClean="0"/>
          </a:p>
          <a:p>
            <a:r>
              <a:rPr lang="en-US" dirty="0" smtClean="0"/>
              <a:t>Let’s get the burning question out of the way…</a:t>
            </a:r>
          </a:p>
          <a:p>
            <a:endParaRPr lang="en-US" dirty="0" smtClean="0"/>
          </a:p>
          <a:p>
            <a:r>
              <a:rPr lang="en-US" dirty="0" smtClean="0"/>
              <a:t>On a more serious note: We’ve been finding that with the testing strategies</a:t>
            </a:r>
            <a:r>
              <a:rPr lang="en-US" baseline="0" dirty="0" smtClean="0"/>
              <a:t> we’ve been using lately we’ve been writing less tests and getting more out of it.</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3</a:t>
            </a:fld>
            <a:endParaRPr lang="en-AU"/>
          </a:p>
        </p:txBody>
      </p:sp>
    </p:spTree>
    <p:extLst>
      <p:ext uri="{BB962C8B-B14F-4D97-AF65-F5344CB8AC3E}">
        <p14:creationId xmlns:p14="http://schemas.microsoft.com/office/powerpoint/2010/main" val="346671863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(Matt)</a:t>
            </a:r>
          </a:p>
        </p:txBody>
      </p:sp>
      <p:sp>
        <p:nvSpPr>
          <p:cNvPr id="4" name="Slide Number Placeholder 3"/>
          <p:cNvSpPr>
            <a:spLocks noGrp="1"/>
          </p:cNvSpPr>
          <p:nvPr>
            <p:ph type="sldNum" sz="quarter" idx="10"/>
          </p:nvPr>
        </p:nvSpPr>
        <p:spPr/>
        <p:txBody>
          <a:bodyPr/>
          <a:lstStyle/>
          <a:p>
            <a:fld id="{325FB293-4812-4AD5-9D7B-16C5960DBBF9}" type="slidenum">
              <a:rPr lang="en-AU" smtClean="0"/>
              <a:t>32</a:t>
            </a:fld>
            <a:endParaRPr lang="en-AU"/>
          </a:p>
        </p:txBody>
      </p:sp>
    </p:spTree>
    <p:extLst>
      <p:ext uri="{BB962C8B-B14F-4D97-AF65-F5344CB8AC3E}">
        <p14:creationId xmlns:p14="http://schemas.microsoft.com/office/powerpoint/2010/main" val="327016726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(Matt)</a:t>
            </a:r>
          </a:p>
          <a:p>
            <a:endParaRPr lang="en-GB" dirty="0" smtClean="0"/>
          </a:p>
          <a:p>
            <a:r>
              <a:rPr lang="en-GB" dirty="0" smtClean="0"/>
              <a:t>Another</a:t>
            </a:r>
            <a:r>
              <a:rPr lang="en-GB" baseline="0" dirty="0" smtClean="0"/>
              <a:t> note is that we will inspect and adapt this testing strategy throughout a project.</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33</a:t>
            </a:fld>
            <a:endParaRPr lang="en-AU"/>
          </a:p>
        </p:txBody>
      </p:sp>
    </p:spTree>
    <p:extLst>
      <p:ext uri="{BB962C8B-B14F-4D97-AF65-F5344CB8AC3E}">
        <p14:creationId xmlns:p14="http://schemas.microsoft.com/office/powerpoint/2010/main" val="274029646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(Matt)</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34</a:t>
            </a:fld>
            <a:endParaRPr lang="en-AU"/>
          </a:p>
        </p:txBody>
      </p:sp>
    </p:spTree>
    <p:extLst>
      <p:ext uri="{BB962C8B-B14F-4D97-AF65-F5344CB8AC3E}">
        <p14:creationId xmlns:p14="http://schemas.microsoft.com/office/powerpoint/2010/main" val="413958405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(Matt)</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35</a:t>
            </a:fld>
            <a:endParaRPr lang="en-AU"/>
          </a:p>
        </p:txBody>
      </p:sp>
    </p:spTree>
    <p:extLst>
      <p:ext uri="{BB962C8B-B14F-4D97-AF65-F5344CB8AC3E}">
        <p14:creationId xmlns:p14="http://schemas.microsoft.com/office/powerpoint/2010/main" val="275978334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(Rob)</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36</a:t>
            </a:fld>
            <a:endParaRPr lang="en-AU"/>
          </a:p>
        </p:txBody>
      </p:sp>
    </p:spTree>
    <p:extLst>
      <p:ext uri="{BB962C8B-B14F-4D97-AF65-F5344CB8AC3E}">
        <p14:creationId xmlns:p14="http://schemas.microsoft.com/office/powerpoint/2010/main" val="289294049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088502" rtl="0" eaLnBrk="1" fontAlgn="auto" latinLnBrk="0" hangingPunct="1">
              <a:lnSpc>
                <a:spcPct val="100000"/>
              </a:lnSpc>
              <a:spcBef>
                <a:spcPts val="0"/>
              </a:spcBef>
              <a:spcAft>
                <a:spcPts val="0"/>
              </a:spcAft>
              <a:buClrTx/>
              <a:buSzTx/>
              <a:buFontTx/>
              <a:buNone/>
              <a:tabLst/>
              <a:defRPr/>
            </a:pPr>
            <a:r>
              <a:rPr lang="en-GB" sz="1400" dirty="0" smtClean="0"/>
              <a:t>(Rob)</a:t>
            </a:r>
            <a:endParaRPr lang="en-AU" sz="1400" dirty="0" smtClean="0"/>
          </a:p>
          <a:p>
            <a:pPr marL="0" marR="0" indent="0" algn="l" defTabSz="1088502" rtl="0" eaLnBrk="1" fontAlgn="auto" latinLnBrk="0" hangingPunct="1">
              <a:lnSpc>
                <a:spcPct val="100000"/>
              </a:lnSpc>
              <a:spcBef>
                <a:spcPts val="0"/>
              </a:spcBef>
              <a:spcAft>
                <a:spcPts val="0"/>
              </a:spcAft>
              <a:buClrTx/>
              <a:buSzTx/>
              <a:buFontTx/>
              <a:buNone/>
              <a:tabLst/>
              <a:defRPr/>
            </a:pPr>
            <a:endParaRPr lang="en-AU" sz="1400" dirty="0" smtClean="0"/>
          </a:p>
          <a:p>
            <a:pPr marL="0" marR="0" indent="0" algn="l" defTabSz="1088502" rtl="0" eaLnBrk="1" fontAlgn="auto" latinLnBrk="0" hangingPunct="1">
              <a:lnSpc>
                <a:spcPct val="100000"/>
              </a:lnSpc>
              <a:spcBef>
                <a:spcPts val="0"/>
              </a:spcBef>
              <a:spcAft>
                <a:spcPts val="0"/>
              </a:spcAft>
              <a:buClrTx/>
              <a:buSzTx/>
              <a:buFontTx/>
              <a:buNone/>
              <a:tabLst/>
              <a:defRPr/>
            </a:pPr>
            <a:r>
              <a:rPr lang="en-AU" sz="1400" dirty="0" smtClean="0"/>
              <a:t>https://gist.github.com/robdmoore/00f99ac3a9053d200768</a:t>
            </a:r>
            <a:endParaRPr lang="en-AU" dirty="0" smtClean="0"/>
          </a:p>
        </p:txBody>
      </p:sp>
      <p:sp>
        <p:nvSpPr>
          <p:cNvPr id="4" name="Slide Number Placeholder 3"/>
          <p:cNvSpPr>
            <a:spLocks noGrp="1"/>
          </p:cNvSpPr>
          <p:nvPr>
            <p:ph type="sldNum" sz="quarter" idx="10"/>
          </p:nvPr>
        </p:nvSpPr>
        <p:spPr/>
        <p:txBody>
          <a:bodyPr/>
          <a:lstStyle/>
          <a:p>
            <a:fld id="{325FB293-4812-4AD5-9D7B-16C5960DBBF9}" type="slidenum">
              <a:rPr lang="en-AU" smtClean="0"/>
              <a:t>37</a:t>
            </a:fld>
            <a:endParaRPr lang="en-AU"/>
          </a:p>
        </p:txBody>
      </p:sp>
    </p:spTree>
    <p:extLst>
      <p:ext uri="{BB962C8B-B14F-4D97-AF65-F5344CB8AC3E}">
        <p14:creationId xmlns:p14="http://schemas.microsoft.com/office/powerpoint/2010/main" val="293284256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(Matt)</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38</a:t>
            </a:fld>
            <a:endParaRPr lang="en-AU"/>
          </a:p>
        </p:txBody>
      </p:sp>
    </p:spTree>
    <p:extLst>
      <p:ext uri="{BB962C8B-B14F-4D97-AF65-F5344CB8AC3E}">
        <p14:creationId xmlns:p14="http://schemas.microsoft.com/office/powerpoint/2010/main" val="51558055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(Matt)</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39</a:t>
            </a:fld>
            <a:endParaRPr lang="en-AU"/>
          </a:p>
        </p:txBody>
      </p:sp>
    </p:spTree>
    <p:extLst>
      <p:ext uri="{BB962C8B-B14F-4D97-AF65-F5344CB8AC3E}">
        <p14:creationId xmlns:p14="http://schemas.microsoft.com/office/powerpoint/2010/main" val="235583342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(Rob)</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40</a:t>
            </a:fld>
            <a:endParaRPr lang="en-AU"/>
          </a:p>
        </p:txBody>
      </p:sp>
    </p:spTree>
    <p:extLst>
      <p:ext uri="{BB962C8B-B14F-4D97-AF65-F5344CB8AC3E}">
        <p14:creationId xmlns:p14="http://schemas.microsoft.com/office/powerpoint/2010/main" val="284581731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(Rob)</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41</a:t>
            </a:fld>
            <a:endParaRPr lang="en-AU"/>
          </a:p>
        </p:txBody>
      </p:sp>
    </p:spTree>
    <p:extLst>
      <p:ext uri="{BB962C8B-B14F-4D97-AF65-F5344CB8AC3E}">
        <p14:creationId xmlns:p14="http://schemas.microsoft.com/office/powerpoint/2010/main" val="14187026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(Matt)</a:t>
            </a:r>
          </a:p>
          <a:p>
            <a:endParaRPr lang="en-GB" dirty="0" smtClean="0"/>
          </a:p>
          <a:p>
            <a:r>
              <a:rPr lang="en-GB" dirty="0" smtClean="0"/>
              <a:t>Create</a:t>
            </a:r>
            <a:r>
              <a:rPr lang="en-GB" baseline="0" dirty="0" smtClean="0"/>
              <a:t>d by piping http://en.wikipedia.org/wiki/Test_automation into http://www.wordle.net/</a:t>
            </a:r>
            <a:endParaRPr lang="en-GB" dirty="0" smtClean="0"/>
          </a:p>
          <a:p>
            <a:endParaRPr lang="en-GB" dirty="0" smtClean="0"/>
          </a:p>
          <a:p>
            <a:r>
              <a:rPr lang="en-GB" dirty="0" smtClean="0"/>
              <a:t>As consultants we get to move within a number of different projects</a:t>
            </a:r>
            <a:r>
              <a:rPr lang="en-GB" baseline="0" dirty="0" smtClean="0"/>
              <a:t> and industries.</a:t>
            </a:r>
            <a:endParaRPr lang="en-GB" dirty="0" smtClean="0"/>
          </a:p>
          <a:p>
            <a:endParaRPr lang="en-GB" dirty="0" smtClean="0"/>
          </a:p>
          <a:p>
            <a:pPr marL="342900" indent="-342900">
              <a:buAutoNum type="arabicPeriod"/>
            </a:pPr>
            <a:r>
              <a:rPr lang="en-GB" baseline="0" dirty="0" smtClean="0"/>
              <a:t>Seen a lot of approaches over the last few years and seen what a lot of companies have done these</a:t>
            </a:r>
          </a:p>
          <a:p>
            <a:pPr marL="342900" indent="-342900">
              <a:buAutoNum type="arabicPeriod"/>
            </a:pPr>
            <a:r>
              <a:rPr lang="en-GB" baseline="0" dirty="0" smtClean="0"/>
              <a:t>Experimented with a number of different approaches ourselves</a:t>
            </a:r>
          </a:p>
          <a:p>
            <a:pPr marL="342900" indent="-342900">
              <a:buAutoNum type="arabicPeriod"/>
            </a:pPr>
            <a:r>
              <a:rPr lang="en-GB" baseline="0" dirty="0" smtClean="0"/>
              <a:t>Done a lot of research into what people are saying and doing</a:t>
            </a:r>
          </a:p>
          <a:p>
            <a:pPr marL="342900" indent="-342900">
              <a:buAutoNum type="arabicPeriod"/>
            </a:pPr>
            <a:endParaRPr lang="en-GB" baseline="0" dirty="0" smtClean="0"/>
          </a:p>
          <a:p>
            <a:pPr marL="342900" indent="-342900">
              <a:buAutoNum type="arabicPeriod"/>
            </a:pP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4</a:t>
            </a:fld>
            <a:endParaRPr lang="en-AU"/>
          </a:p>
        </p:txBody>
      </p:sp>
    </p:spTree>
    <p:extLst>
      <p:ext uri="{BB962C8B-B14F-4D97-AF65-F5344CB8AC3E}">
        <p14:creationId xmlns:p14="http://schemas.microsoft.com/office/powerpoint/2010/main" val="125353457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(Rob)</a:t>
            </a:r>
          </a:p>
          <a:p>
            <a:endParaRPr lang="en-GB" dirty="0" smtClean="0"/>
          </a:p>
          <a:p>
            <a:r>
              <a:rPr lang="en-GB" dirty="0" smtClean="0"/>
              <a:t>https://www.flickr.com/photos/davidvillarreal/8732245026/</a:t>
            </a:r>
          </a:p>
          <a:p>
            <a:endParaRPr lang="en-GB" dirty="0" smtClean="0"/>
          </a:p>
          <a:p>
            <a:r>
              <a:rPr lang="en-GB" dirty="0" smtClean="0"/>
              <a:t>Speed vs confidence</a:t>
            </a:r>
          </a:p>
          <a:p>
            <a:r>
              <a:rPr lang="en-GB" dirty="0" smtClean="0"/>
              <a:t>By speed</a:t>
            </a:r>
            <a:r>
              <a:rPr lang="en-GB" baseline="0" dirty="0" smtClean="0"/>
              <a:t> we mean speed of feedback – how quickly do we get feedback as to whether or not the codebase is ok</a:t>
            </a:r>
          </a:p>
          <a:p>
            <a:r>
              <a:rPr lang="en-GB" baseline="0" dirty="0" smtClean="0"/>
              <a:t>Confidence – how much certainty do your tests give you that your software is okay</a:t>
            </a:r>
          </a:p>
        </p:txBody>
      </p:sp>
      <p:sp>
        <p:nvSpPr>
          <p:cNvPr id="4" name="Slide Number Placeholder 3"/>
          <p:cNvSpPr>
            <a:spLocks noGrp="1"/>
          </p:cNvSpPr>
          <p:nvPr>
            <p:ph type="sldNum" sz="quarter" idx="10"/>
          </p:nvPr>
        </p:nvSpPr>
        <p:spPr/>
        <p:txBody>
          <a:bodyPr/>
          <a:lstStyle/>
          <a:p>
            <a:fld id="{325FB293-4812-4AD5-9D7B-16C5960DBBF9}" type="slidenum">
              <a:rPr lang="en-AU" smtClean="0"/>
              <a:t>42</a:t>
            </a:fld>
            <a:endParaRPr lang="en-AU"/>
          </a:p>
        </p:txBody>
      </p:sp>
    </p:spTree>
    <p:extLst>
      <p:ext uri="{BB962C8B-B14F-4D97-AF65-F5344CB8AC3E}">
        <p14:creationId xmlns:p14="http://schemas.microsoft.com/office/powerpoint/2010/main" val="222211011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43</a:t>
            </a:fld>
            <a:endParaRPr lang="en-AU"/>
          </a:p>
        </p:txBody>
      </p:sp>
    </p:spTree>
    <p:extLst>
      <p:ext uri="{BB962C8B-B14F-4D97-AF65-F5344CB8AC3E}">
        <p14:creationId xmlns:p14="http://schemas.microsoft.com/office/powerpoint/2010/main" val="231647021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(Rob)</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44</a:t>
            </a:fld>
            <a:endParaRPr lang="en-AU"/>
          </a:p>
        </p:txBody>
      </p:sp>
    </p:spTree>
    <p:extLst>
      <p:ext uri="{BB962C8B-B14F-4D97-AF65-F5344CB8AC3E}">
        <p14:creationId xmlns:p14="http://schemas.microsoft.com/office/powerpoint/2010/main" val="250213994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(Matt)</a:t>
            </a:r>
            <a:endParaRPr lang="en-GB" dirty="0"/>
          </a:p>
        </p:txBody>
      </p:sp>
      <p:sp>
        <p:nvSpPr>
          <p:cNvPr id="4" name="Slide Number Placeholder 3"/>
          <p:cNvSpPr>
            <a:spLocks noGrp="1"/>
          </p:cNvSpPr>
          <p:nvPr>
            <p:ph type="sldNum" sz="quarter" idx="10"/>
          </p:nvPr>
        </p:nvSpPr>
        <p:spPr/>
        <p:txBody>
          <a:bodyPr/>
          <a:lstStyle/>
          <a:p>
            <a:fld id="{325FB293-4812-4AD5-9D7B-16C5960DBBF9}" type="slidenum">
              <a:rPr lang="en-AU" smtClean="0"/>
              <a:t>45</a:t>
            </a:fld>
            <a:endParaRPr lang="en-AU"/>
          </a:p>
        </p:txBody>
      </p:sp>
    </p:spTree>
    <p:extLst>
      <p:ext uri="{BB962C8B-B14F-4D97-AF65-F5344CB8AC3E}">
        <p14:creationId xmlns:p14="http://schemas.microsoft.com/office/powerpoint/2010/main" val="34203780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dirty="0" smtClean="0">
                <a:solidFill>
                  <a:schemeClr val="bg1"/>
                </a:solidFill>
              </a:rPr>
              <a:t>(Matt)</a:t>
            </a:r>
          </a:p>
          <a:p>
            <a:endParaRPr lang="en-GB" b="0" dirty="0" smtClean="0">
              <a:solidFill>
                <a:schemeClr val="bg1"/>
              </a:solidFill>
            </a:endParaRPr>
          </a:p>
          <a:p>
            <a:r>
              <a:rPr lang="en-GB" b="0" dirty="0" smtClean="0">
                <a:solidFill>
                  <a:schemeClr val="bg1"/>
                </a:solidFill>
              </a:rPr>
              <a:t>http://en.wikipedia.org/wiki/Landfill</a:t>
            </a:r>
          </a:p>
          <a:p>
            <a:endParaRPr lang="en-GB" b="0" dirty="0" smtClean="0">
              <a:solidFill>
                <a:schemeClr val="bg1"/>
              </a:solidFill>
            </a:endParaRPr>
          </a:p>
          <a:p>
            <a:r>
              <a:rPr lang="en-GB" b="0" dirty="0" smtClean="0">
                <a:solidFill>
                  <a:schemeClr val="bg1"/>
                </a:solidFill>
              </a:rPr>
              <a:t>We’ve seen (and written) some awful, awful test code</a:t>
            </a:r>
          </a:p>
          <a:p>
            <a:endParaRPr lang="en-GB" b="0" dirty="0" smtClean="0">
              <a:solidFill>
                <a:schemeClr val="bg1"/>
              </a:solidFill>
            </a:endParaRPr>
          </a:p>
          <a:p>
            <a:r>
              <a:rPr lang="en-GB" b="0" dirty="0" smtClean="0">
                <a:solidFill>
                  <a:schemeClr val="bg1"/>
                </a:solidFill>
              </a:rPr>
              <a:t>Made our fair share of mistakes and learned a lot</a:t>
            </a:r>
            <a:endParaRPr lang="en-AU" b="0" dirty="0" smtClean="0">
              <a:solidFill>
                <a:schemeClr val="bg1"/>
              </a:solidFill>
            </a:endParaRPr>
          </a:p>
          <a:p>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5</a:t>
            </a:fld>
            <a:endParaRPr lang="en-AU"/>
          </a:p>
        </p:txBody>
      </p:sp>
    </p:spTree>
    <p:extLst>
      <p:ext uri="{BB962C8B-B14F-4D97-AF65-F5344CB8AC3E}">
        <p14:creationId xmlns:p14="http://schemas.microsoft.com/office/powerpoint/2010/main" val="3826413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 (Matt)</a:t>
            </a:r>
          </a:p>
          <a:p>
            <a:endParaRPr lang="en-GB" dirty="0" smtClean="0"/>
          </a:p>
          <a:p>
            <a:r>
              <a:rPr lang="en-GB" dirty="0" smtClean="0"/>
              <a:t>In</a:t>
            </a:r>
            <a:r>
              <a:rPr lang="en-GB" baseline="0" dirty="0" smtClean="0"/>
              <a:t> our dedication to improving our testing, we’ve made an number of realisations and we thought it would be helpful to explain these before we go into our current approach.</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6</a:t>
            </a:fld>
            <a:endParaRPr lang="en-AU"/>
          </a:p>
        </p:txBody>
      </p:sp>
    </p:spTree>
    <p:extLst>
      <p:ext uri="{BB962C8B-B14F-4D97-AF65-F5344CB8AC3E}">
        <p14:creationId xmlns:p14="http://schemas.microsoft.com/office/powerpoint/2010/main" val="39617698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(Matt)</a:t>
            </a:r>
          </a:p>
          <a:p>
            <a:endParaRPr lang="en-AU" dirty="0" smtClean="0"/>
          </a:p>
          <a:p>
            <a:r>
              <a:rPr lang="en-AU" dirty="0" smtClean="0"/>
              <a:t>http://martinfowler.com/bliki/TestPyramid.html</a:t>
            </a:r>
          </a:p>
          <a:p>
            <a:endParaRPr lang="en-AU" baseline="0" dirty="0" smtClean="0"/>
          </a:p>
          <a:p>
            <a:r>
              <a:rPr lang="en-GB" baseline="0" dirty="0" smtClean="0"/>
              <a:t>This is the testing pyramid that you probably first heard about at </a:t>
            </a:r>
            <a:r>
              <a:rPr lang="en-GB" baseline="0" dirty="0" err="1" smtClean="0"/>
              <a:t>uni</a:t>
            </a:r>
            <a:r>
              <a:rPr lang="en-GB" baseline="0" dirty="0" smtClean="0"/>
              <a:t> – you have a breakdown of tests that looks something like this:</a:t>
            </a:r>
          </a:p>
          <a:p>
            <a:r>
              <a:rPr lang="en-GB" baseline="0" dirty="0" smtClean="0"/>
              <a:t>Most organisations we go into either have limited testing, or have an approach based on something like this. We see this everywhere.</a:t>
            </a:r>
          </a:p>
          <a:p>
            <a:endParaRPr lang="en-GB" baseline="0" dirty="0" smtClean="0"/>
          </a:p>
          <a:p>
            <a:r>
              <a:rPr lang="en-GB" baseline="0" dirty="0" smtClean="0"/>
              <a:t>Mostly low level unit tests</a:t>
            </a:r>
          </a:p>
          <a:p>
            <a:r>
              <a:rPr lang="en-GB" baseline="0" dirty="0" smtClean="0"/>
              <a:t>A smaller of number of service level or integration tests</a:t>
            </a:r>
          </a:p>
          <a:p>
            <a:r>
              <a:rPr lang="en-GB" baseline="0" dirty="0" smtClean="0"/>
              <a:t>An even smaller number of UI or system level tests</a:t>
            </a:r>
            <a:br>
              <a:rPr lang="en-GB" baseline="0" dirty="0" smtClean="0"/>
            </a:br>
            <a:endParaRPr lang="en-GB" baseline="0" dirty="0" smtClean="0"/>
          </a:p>
          <a:p>
            <a:r>
              <a:rPr lang="en-GB" baseline="0" dirty="0" smtClean="0"/>
              <a:t>[transition]</a:t>
            </a:r>
          </a:p>
          <a:p>
            <a:endParaRPr lang="en-GB" baseline="0" dirty="0" smtClean="0"/>
          </a:p>
          <a:p>
            <a:r>
              <a:rPr lang="en-GB" b="1" baseline="0" dirty="0" smtClean="0"/>
              <a:t>We hate the testing pyramid. There are 3 Problems we have with it:</a:t>
            </a:r>
          </a:p>
          <a:p>
            <a:endParaRPr lang="en-GB" baseline="0" dirty="0" smtClean="0"/>
          </a:p>
          <a:p>
            <a:r>
              <a:rPr lang="en-GB" baseline="0" dirty="0" smtClean="0"/>
              <a:t>You have to care about the type of tests rather than what confidence you’re getting from them – how many people waste time arguing if a test is unit/integration/etc.? That’s a WASTE OF TIME</a:t>
            </a:r>
          </a:p>
          <a:p>
            <a:r>
              <a:rPr lang="en-GB" baseline="0" dirty="0" smtClean="0"/>
              <a:t>One-size-fits-all approach for all your projects that doesn’t give you the flexibility we feel you need across projects</a:t>
            </a:r>
          </a:p>
          <a:p>
            <a:r>
              <a:rPr lang="en-GB" baseline="0" dirty="0" smtClean="0"/>
              <a:t>It also doesn’t take into account the relationship between speed and confidence…</a:t>
            </a:r>
          </a:p>
          <a:p>
            <a:endParaRPr lang="en-GB" baseline="0" dirty="0" smtClean="0"/>
          </a:p>
        </p:txBody>
      </p:sp>
      <p:sp>
        <p:nvSpPr>
          <p:cNvPr id="4" name="Slide Number Placeholder 3"/>
          <p:cNvSpPr>
            <a:spLocks noGrp="1"/>
          </p:cNvSpPr>
          <p:nvPr>
            <p:ph type="sldNum" sz="quarter" idx="10"/>
          </p:nvPr>
        </p:nvSpPr>
        <p:spPr/>
        <p:txBody>
          <a:bodyPr/>
          <a:lstStyle/>
          <a:p>
            <a:fld id="{325FB293-4812-4AD5-9D7B-16C5960DBBF9}" type="slidenum">
              <a:rPr lang="en-AU" smtClean="0"/>
              <a:t>7</a:t>
            </a:fld>
            <a:endParaRPr lang="en-AU"/>
          </a:p>
        </p:txBody>
      </p:sp>
    </p:spTree>
    <p:extLst>
      <p:ext uri="{BB962C8B-B14F-4D97-AF65-F5344CB8AC3E}">
        <p14:creationId xmlns:p14="http://schemas.microsoft.com/office/powerpoint/2010/main" val="24806137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(Rob)</a:t>
            </a:r>
          </a:p>
          <a:p>
            <a:endParaRPr lang="en-GB" dirty="0" smtClean="0"/>
          </a:p>
          <a:p>
            <a:r>
              <a:rPr lang="en-GB" dirty="0" smtClean="0"/>
              <a:t>https://www.flickr.com/photos/davidvillarreal/8732245026/</a:t>
            </a:r>
          </a:p>
          <a:p>
            <a:endParaRPr lang="en-GB" dirty="0" smtClean="0"/>
          </a:p>
          <a:p>
            <a:r>
              <a:rPr lang="en-GB" dirty="0" smtClean="0"/>
              <a:t>Speed vs confidence</a:t>
            </a:r>
          </a:p>
          <a:p>
            <a:r>
              <a:rPr lang="en-GB" dirty="0" smtClean="0"/>
              <a:t>By speed</a:t>
            </a:r>
            <a:r>
              <a:rPr lang="en-GB" baseline="0" dirty="0" smtClean="0"/>
              <a:t> we mean speed of feedback – how quickly do we get feedback as to whether or not the codebase is ok</a:t>
            </a:r>
          </a:p>
          <a:p>
            <a:r>
              <a:rPr lang="en-GB" baseline="0" dirty="0" smtClean="0"/>
              <a:t>Confidence – how much certainty do your tests give you that your software is okay</a:t>
            </a:r>
          </a:p>
        </p:txBody>
      </p:sp>
      <p:sp>
        <p:nvSpPr>
          <p:cNvPr id="4" name="Slide Number Placeholder 3"/>
          <p:cNvSpPr>
            <a:spLocks noGrp="1"/>
          </p:cNvSpPr>
          <p:nvPr>
            <p:ph type="sldNum" sz="quarter" idx="10"/>
          </p:nvPr>
        </p:nvSpPr>
        <p:spPr/>
        <p:txBody>
          <a:bodyPr/>
          <a:lstStyle/>
          <a:p>
            <a:fld id="{325FB293-4812-4AD5-9D7B-16C5960DBBF9}" type="slidenum">
              <a:rPr lang="en-AU" smtClean="0"/>
              <a:t>8</a:t>
            </a:fld>
            <a:endParaRPr lang="en-AU"/>
          </a:p>
        </p:txBody>
      </p:sp>
    </p:spTree>
    <p:extLst>
      <p:ext uri="{BB962C8B-B14F-4D97-AF65-F5344CB8AC3E}">
        <p14:creationId xmlns:p14="http://schemas.microsoft.com/office/powerpoint/2010/main" val="9936998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(Rob)</a:t>
            </a:r>
          </a:p>
          <a:p>
            <a:endParaRPr lang="en-GB" dirty="0" smtClean="0"/>
          </a:p>
          <a:p>
            <a:r>
              <a:rPr lang="en-GB" baseline="0" dirty="0" smtClean="0"/>
              <a:t>Automated or UI testing – all other considerations aside (human error, reliability </a:t>
            </a:r>
            <a:r>
              <a:rPr lang="en-GB" baseline="0" dirty="0" err="1" smtClean="0"/>
              <a:t>etc</a:t>
            </a:r>
            <a:r>
              <a:rPr lang="en-GB" baseline="0" dirty="0" smtClean="0"/>
              <a:t>) those two forms of testing take a lot of time to run</a:t>
            </a:r>
            <a:r>
              <a:rPr lang="en-AU" baseline="0" dirty="0" smtClean="0"/>
              <a:t> but give you a lot of confidence the system is working because they act as a real user and exercise the entirety of the system as a user would.</a:t>
            </a:r>
          </a:p>
          <a:p>
            <a:r>
              <a:rPr lang="en-GB" baseline="0" dirty="0" smtClean="0"/>
              <a:t>Unit tests – super quick feedback but you aren’t exercising the system as a user is – so you aren’t as sure that all the pieces are working together correctly.</a:t>
            </a:r>
          </a:p>
          <a:p>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9</a:t>
            </a:fld>
            <a:endParaRPr lang="en-AU"/>
          </a:p>
        </p:txBody>
      </p:sp>
    </p:spTree>
    <p:extLst>
      <p:ext uri="{BB962C8B-B14F-4D97-AF65-F5344CB8AC3E}">
        <p14:creationId xmlns:p14="http://schemas.microsoft.com/office/powerpoint/2010/main" val="161672824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lour Referenc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4" y="794"/>
            <a:ext cx="12195916" cy="6863634"/>
          </a:xfrm>
          <a:prstGeom prst="rect">
            <a:avLst/>
          </a:prstGeom>
        </p:spPr>
      </p:pic>
      <p:sp>
        <p:nvSpPr>
          <p:cNvPr id="4" name="Date Placeholder 3"/>
          <p:cNvSpPr>
            <a:spLocks noGrp="1"/>
          </p:cNvSpPr>
          <p:nvPr>
            <p:ph type="dt" sz="half" idx="10"/>
          </p:nvPr>
        </p:nvSpPr>
        <p:spPr/>
        <p:txBody>
          <a:bodyPr/>
          <a:lstStyle>
            <a:lvl1pPr>
              <a:defRPr sz="800"/>
            </a:lvl1pPr>
          </a:lstStyle>
          <a:p>
            <a:fld id="{D5202F35-1E60-44E7-A8CA-65A043171768}" type="datetime1">
              <a:rPr lang="en-AU" smtClean="0"/>
              <a:pPr/>
              <a:t>7/08/2015</a:t>
            </a:fld>
            <a:endParaRPr lang="en-AU"/>
          </a:p>
        </p:txBody>
      </p:sp>
      <p:sp>
        <p:nvSpPr>
          <p:cNvPr id="6" name="Slide Number Placeholder 5"/>
          <p:cNvSpPr>
            <a:spLocks noGrp="1"/>
          </p:cNvSpPr>
          <p:nvPr>
            <p:ph type="sldNum" sz="quarter" idx="12"/>
          </p:nvPr>
        </p:nvSpPr>
        <p:spPr/>
        <p:txBody>
          <a:bodyPr/>
          <a:lstStyle>
            <a:lvl1pPr>
              <a:defRPr sz="800">
                <a:solidFill>
                  <a:schemeClr val="bg1"/>
                </a:solidFill>
              </a:defRPr>
            </a:lvl1pPr>
          </a:lstStyle>
          <a:p>
            <a:fld id="{1DEBBDC7-4A1B-43E6-8DA6-58148E08E8A6}" type="slidenum">
              <a:rPr lang="en-AU" smtClean="0"/>
              <a:pPr/>
              <a:t>‹#›</a:t>
            </a:fld>
            <a:endParaRPr lang="en-AU" dirty="0"/>
          </a:p>
        </p:txBody>
      </p:sp>
      <p:sp>
        <p:nvSpPr>
          <p:cNvPr id="10"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marL="0" algn="l" defTabSz="1088502" rtl="0" eaLnBrk="1" latinLnBrk="0" hangingPunct="1">
              <a:defRPr sz="900" kern="1200">
                <a:solidFill>
                  <a:schemeClr val="tx1"/>
                </a:solidFill>
                <a:latin typeface="+mn-lt"/>
                <a:ea typeface="+mn-ea"/>
                <a:cs typeface="+mn-cs"/>
              </a:defRPr>
            </a:lvl1pPr>
            <a:lvl2pPr marL="544251" algn="l" defTabSz="1088502" rtl="0" eaLnBrk="1" latinLnBrk="0" hangingPunct="1">
              <a:defRPr sz="2100" kern="1200">
                <a:solidFill>
                  <a:schemeClr val="tx1"/>
                </a:solidFill>
                <a:latin typeface="+mn-lt"/>
                <a:ea typeface="+mn-ea"/>
                <a:cs typeface="+mn-cs"/>
              </a:defRPr>
            </a:lvl2pPr>
            <a:lvl3pPr marL="1088502" algn="l" defTabSz="1088502" rtl="0" eaLnBrk="1" latinLnBrk="0" hangingPunct="1">
              <a:defRPr sz="2100" kern="1200">
                <a:solidFill>
                  <a:schemeClr val="tx1"/>
                </a:solidFill>
                <a:latin typeface="+mn-lt"/>
                <a:ea typeface="+mn-ea"/>
                <a:cs typeface="+mn-cs"/>
              </a:defRPr>
            </a:lvl3pPr>
            <a:lvl4pPr marL="1632753" algn="l" defTabSz="1088502" rtl="0" eaLnBrk="1" latinLnBrk="0" hangingPunct="1">
              <a:defRPr sz="2100" kern="1200">
                <a:solidFill>
                  <a:schemeClr val="tx1"/>
                </a:solidFill>
                <a:latin typeface="+mn-lt"/>
                <a:ea typeface="+mn-ea"/>
                <a:cs typeface="+mn-cs"/>
              </a:defRPr>
            </a:lvl4pPr>
            <a:lvl5pPr marL="2177004" algn="l" defTabSz="1088502" rtl="0" eaLnBrk="1" latinLnBrk="0" hangingPunct="1">
              <a:defRPr sz="2100" kern="1200">
                <a:solidFill>
                  <a:schemeClr val="tx1"/>
                </a:solidFill>
                <a:latin typeface="+mn-lt"/>
                <a:ea typeface="+mn-ea"/>
                <a:cs typeface="+mn-cs"/>
              </a:defRPr>
            </a:lvl5pPr>
            <a:lvl6pPr marL="2721254" algn="l" defTabSz="1088502" rtl="0" eaLnBrk="1" latinLnBrk="0" hangingPunct="1">
              <a:defRPr sz="2100" kern="1200">
                <a:solidFill>
                  <a:schemeClr val="tx1"/>
                </a:solidFill>
                <a:latin typeface="+mn-lt"/>
                <a:ea typeface="+mn-ea"/>
                <a:cs typeface="+mn-cs"/>
              </a:defRPr>
            </a:lvl6pPr>
            <a:lvl7pPr marL="3265505" algn="l" defTabSz="1088502" rtl="0" eaLnBrk="1" latinLnBrk="0" hangingPunct="1">
              <a:defRPr sz="2100" kern="1200">
                <a:solidFill>
                  <a:schemeClr val="tx1"/>
                </a:solidFill>
                <a:latin typeface="+mn-lt"/>
                <a:ea typeface="+mn-ea"/>
                <a:cs typeface="+mn-cs"/>
              </a:defRPr>
            </a:lvl7pPr>
            <a:lvl8pPr marL="3809756" algn="l" defTabSz="1088502" rtl="0" eaLnBrk="1" latinLnBrk="0" hangingPunct="1">
              <a:defRPr sz="2100" kern="1200">
                <a:solidFill>
                  <a:schemeClr val="tx1"/>
                </a:solidFill>
                <a:latin typeface="+mn-lt"/>
                <a:ea typeface="+mn-ea"/>
                <a:cs typeface="+mn-cs"/>
              </a:defRPr>
            </a:lvl8pPr>
            <a:lvl9pPr marL="4354007" algn="l" defTabSz="1088502" rtl="0" eaLnBrk="1" latinLnBrk="0" hangingPunct="1">
              <a:defRPr sz="2100" kern="1200">
                <a:solidFill>
                  <a:schemeClr val="tx1"/>
                </a:solidFill>
                <a:latin typeface="+mn-lt"/>
                <a:ea typeface="+mn-ea"/>
                <a:cs typeface="+mn-cs"/>
              </a:defRPr>
            </a:lvl9pPr>
          </a:lstStyle>
          <a:p>
            <a:r>
              <a:rPr lang="en-AU" sz="800" spc="-30" baseline="0" dirty="0" smtClean="0">
                <a:solidFill>
                  <a:schemeClr val="bg1"/>
                </a:solidFill>
              </a:rPr>
              <a:t>Page</a:t>
            </a:r>
            <a:endParaRPr lang="en-AU" sz="800" spc="-30" baseline="0" dirty="0">
              <a:solidFill>
                <a:schemeClr val="bg1"/>
              </a:solidFill>
            </a:endParaRPr>
          </a:p>
        </p:txBody>
      </p:sp>
      <p:pic>
        <p:nvPicPr>
          <p:cNvPr id="8" name="Picture 7"/>
          <p:cNvPicPr>
            <a:picLocks noChangeAspect="1"/>
          </p:cNvPicPr>
          <p:nvPr userDrawn="1"/>
        </p:nvPicPr>
        <p:blipFill>
          <a:blip r:embed="rId3"/>
          <a:stretch>
            <a:fillRect/>
          </a:stretch>
        </p:blipFill>
        <p:spPr>
          <a:xfrm>
            <a:off x="4078982" y="1581206"/>
            <a:ext cx="7200800" cy="4786074"/>
          </a:xfrm>
          <a:prstGeom prst="rect">
            <a:avLst/>
          </a:prstGeom>
        </p:spPr>
      </p:pic>
      <p:sp>
        <p:nvSpPr>
          <p:cNvPr id="9" name="TextBox 8"/>
          <p:cNvSpPr txBox="1"/>
          <p:nvPr userDrawn="1"/>
        </p:nvSpPr>
        <p:spPr>
          <a:xfrm>
            <a:off x="4078982" y="693490"/>
            <a:ext cx="5957208" cy="523220"/>
          </a:xfrm>
          <a:prstGeom prst="rect">
            <a:avLst/>
          </a:prstGeom>
          <a:noFill/>
        </p:spPr>
        <p:txBody>
          <a:bodyPr wrap="none" rtlCol="0">
            <a:spAutoFit/>
          </a:bodyPr>
          <a:lstStyle/>
          <a:p>
            <a:r>
              <a:rPr lang="en-AU" sz="2800" dirty="0" smtClean="0">
                <a:solidFill>
                  <a:schemeClr val="accent5"/>
                </a:solidFill>
              </a:rPr>
              <a:t>This slide</a:t>
            </a:r>
            <a:r>
              <a:rPr lang="en-AU" sz="2800" baseline="0" dirty="0" smtClean="0">
                <a:solidFill>
                  <a:schemeClr val="accent5"/>
                </a:solidFill>
              </a:rPr>
              <a:t> is for colour reference only</a:t>
            </a:r>
            <a:endParaRPr lang="en-AU" sz="2800" dirty="0">
              <a:solidFill>
                <a:schemeClr val="accent5"/>
              </a:solidFill>
            </a:endParaRPr>
          </a:p>
        </p:txBody>
      </p:sp>
      <p:sp>
        <p:nvSpPr>
          <p:cNvPr id="11" name="TextBox 10"/>
          <p:cNvSpPr txBox="1"/>
          <p:nvPr userDrawn="1"/>
        </p:nvSpPr>
        <p:spPr>
          <a:xfrm>
            <a:off x="354054" y="477466"/>
            <a:ext cx="1857047" cy="415498"/>
          </a:xfrm>
          <a:prstGeom prst="rect">
            <a:avLst/>
          </a:prstGeom>
          <a:noFill/>
        </p:spPr>
        <p:txBody>
          <a:bodyPr wrap="none" rtlCol="0">
            <a:spAutoFit/>
          </a:bodyPr>
          <a:lstStyle/>
          <a:p>
            <a:r>
              <a:rPr lang="en-AU" noProof="0" dirty="0" smtClean="0">
                <a:solidFill>
                  <a:schemeClr val="accent5"/>
                </a:solidFill>
              </a:rPr>
              <a:t>Colour Palette</a:t>
            </a:r>
            <a:endParaRPr lang="en-AU" dirty="0">
              <a:solidFill>
                <a:schemeClr val="accent5"/>
              </a:solidFill>
            </a:endParaRPr>
          </a:p>
        </p:txBody>
      </p:sp>
      <p:sp>
        <p:nvSpPr>
          <p:cNvPr id="14" name="TextBox 13"/>
          <p:cNvSpPr txBox="1"/>
          <p:nvPr userDrawn="1"/>
        </p:nvSpPr>
        <p:spPr>
          <a:xfrm>
            <a:off x="334566" y="1197546"/>
            <a:ext cx="2287806" cy="4893647"/>
          </a:xfrm>
          <a:prstGeom prst="rect">
            <a:avLst/>
          </a:prstGeom>
          <a:noFill/>
        </p:spPr>
        <p:txBody>
          <a:bodyPr wrap="none" rtlCol="0">
            <a:spAutoFit/>
          </a:bodyPr>
          <a:lstStyle/>
          <a:p>
            <a:r>
              <a:rPr lang="en-AU" sz="1200" b="0" i="0" u="none" strike="noStrike" baseline="0" dirty="0" smtClean="0">
                <a:solidFill>
                  <a:srgbClr val="F8941E"/>
                </a:solidFill>
                <a:latin typeface="SegoeUI-Semilight"/>
              </a:rPr>
              <a:t>Our identity features large </a:t>
            </a:r>
          </a:p>
          <a:p>
            <a:r>
              <a:rPr lang="en-AU" sz="1200" b="0" i="0" u="none" strike="noStrike" baseline="0" dirty="0" smtClean="0">
                <a:solidFill>
                  <a:srgbClr val="F8941E"/>
                </a:solidFill>
                <a:latin typeface="SegoeUI-Semilight"/>
              </a:rPr>
              <a:t>areas of navy and white, </a:t>
            </a:r>
          </a:p>
          <a:p>
            <a:r>
              <a:rPr lang="en-AU" sz="1200" b="0" i="0" u="none" strike="noStrike" baseline="0" dirty="0" smtClean="0">
                <a:solidFill>
                  <a:srgbClr val="F8941E"/>
                </a:solidFill>
                <a:latin typeface="SegoeUI-Semilight"/>
              </a:rPr>
              <a:t>punctuated by a selected </a:t>
            </a:r>
          </a:p>
          <a:p>
            <a:r>
              <a:rPr lang="en-AU" sz="1200" b="0" i="0" u="none" strike="noStrike" baseline="0" dirty="0" smtClean="0">
                <a:solidFill>
                  <a:srgbClr val="F8941E"/>
                </a:solidFill>
                <a:latin typeface="SegoeUI-Semilight"/>
              </a:rPr>
              <a:t>palette of highlight colours.</a:t>
            </a:r>
          </a:p>
          <a:p>
            <a:endParaRPr lang="en-AU" sz="900" b="1" i="0" u="none" strike="noStrike" baseline="0" dirty="0" smtClean="0">
              <a:solidFill>
                <a:srgbClr val="FFFFFF"/>
              </a:solidFill>
              <a:latin typeface="SegoeUI-Bold"/>
            </a:endParaRPr>
          </a:p>
          <a:p>
            <a:r>
              <a:rPr lang="en-AU" sz="900" b="1" i="0" u="none" strike="noStrike" baseline="0" dirty="0" smtClean="0">
                <a:solidFill>
                  <a:srgbClr val="FFFFFF"/>
                </a:solidFill>
                <a:latin typeface="SegoeUI-Bold"/>
              </a:rPr>
              <a:t>Base colours</a:t>
            </a:r>
          </a:p>
          <a:p>
            <a:r>
              <a:rPr lang="en-AU" sz="900" b="0" i="0" u="none" strike="noStrike" baseline="0" dirty="0" smtClean="0">
                <a:solidFill>
                  <a:srgbClr val="FFFFFF"/>
                </a:solidFill>
                <a:latin typeface="SegoeUI"/>
              </a:rPr>
              <a:t>Navy and white colour the majority of</a:t>
            </a:r>
          </a:p>
          <a:p>
            <a:r>
              <a:rPr lang="en-AU" sz="900" b="0" i="0" u="none" strike="noStrike" baseline="0" dirty="0" smtClean="0">
                <a:solidFill>
                  <a:srgbClr val="FFFFFF"/>
                </a:solidFill>
                <a:latin typeface="SegoeUI"/>
              </a:rPr>
              <a:t>backgrounds and copy in all applications.</a:t>
            </a:r>
          </a:p>
          <a:p>
            <a:r>
              <a:rPr lang="en-AU" sz="900" b="1" i="0" u="none" strike="noStrike" baseline="0" dirty="0" smtClean="0">
                <a:solidFill>
                  <a:srgbClr val="FFFFFF"/>
                </a:solidFill>
                <a:latin typeface="SegoeUI-Bold"/>
              </a:rPr>
              <a:t>Highlight colours</a:t>
            </a:r>
          </a:p>
          <a:p>
            <a:r>
              <a:rPr lang="en-AU" sz="900" b="0" i="0" u="none" strike="noStrike" baseline="0" dirty="0" smtClean="0">
                <a:solidFill>
                  <a:srgbClr val="FFFFFF"/>
                </a:solidFill>
                <a:latin typeface="SegoeUI"/>
              </a:rPr>
              <a:t>Highlight colours are used in conjunction</a:t>
            </a:r>
          </a:p>
          <a:p>
            <a:r>
              <a:rPr lang="en-AU" sz="900" b="0" i="0" u="none" strike="noStrike" baseline="0" dirty="0" smtClean="0">
                <a:solidFill>
                  <a:srgbClr val="FFFFFF"/>
                </a:solidFill>
                <a:latin typeface="SegoeUI"/>
              </a:rPr>
              <a:t>with the base colours to create a vibrant</a:t>
            </a:r>
          </a:p>
          <a:p>
            <a:r>
              <a:rPr lang="en-AU" sz="900" b="0" i="0" u="none" strike="noStrike" baseline="0" dirty="0" smtClean="0">
                <a:solidFill>
                  <a:srgbClr val="FFFFFF"/>
                </a:solidFill>
                <a:latin typeface="SegoeUI"/>
              </a:rPr>
              <a:t>and diverse identity.</a:t>
            </a:r>
          </a:p>
          <a:p>
            <a:endParaRPr lang="en-AU" sz="900" b="0" i="0" u="none" strike="noStrike" baseline="0" dirty="0" smtClean="0">
              <a:solidFill>
                <a:srgbClr val="FFFFFF"/>
              </a:solidFill>
              <a:latin typeface="SegoeUI"/>
            </a:endParaRPr>
          </a:p>
          <a:p>
            <a:r>
              <a:rPr lang="en-AU" sz="900" b="0" i="0" u="none" strike="noStrike" baseline="0" dirty="0" smtClean="0">
                <a:solidFill>
                  <a:srgbClr val="FFFFFF"/>
                </a:solidFill>
                <a:latin typeface="SegoeUI"/>
              </a:rPr>
              <a:t>Highlight colours can be used for:</a:t>
            </a:r>
          </a:p>
          <a:p>
            <a:r>
              <a:rPr lang="en-AU" sz="900" b="0" i="0" u="none" strike="noStrike" baseline="0" dirty="0" smtClean="0">
                <a:solidFill>
                  <a:srgbClr val="FFFFFF"/>
                </a:solidFill>
                <a:latin typeface="SegoeUI"/>
              </a:rPr>
              <a:t>• headings and subheadings</a:t>
            </a:r>
          </a:p>
          <a:p>
            <a:r>
              <a:rPr lang="en-AU" sz="900" b="0" i="0" u="none" strike="noStrike" baseline="0" dirty="0" smtClean="0">
                <a:solidFill>
                  <a:srgbClr val="FFFFFF"/>
                </a:solidFill>
                <a:latin typeface="SegoeUI"/>
              </a:rPr>
              <a:t>• highlight copy</a:t>
            </a:r>
          </a:p>
          <a:p>
            <a:r>
              <a:rPr lang="en-AU" sz="900" b="0" i="0" u="none" strike="noStrike" baseline="0" dirty="0" smtClean="0">
                <a:solidFill>
                  <a:srgbClr val="FFFFFF"/>
                </a:solidFill>
                <a:latin typeface="SegoeUI"/>
              </a:rPr>
              <a:t>• rules and/or boxes</a:t>
            </a:r>
          </a:p>
          <a:p>
            <a:r>
              <a:rPr lang="en-AU" sz="900" b="0" i="0" u="none" strike="noStrike" baseline="0" dirty="0" smtClean="0">
                <a:solidFill>
                  <a:srgbClr val="FFFFFF"/>
                </a:solidFill>
                <a:latin typeface="SegoeUI"/>
              </a:rPr>
              <a:t>• links and/or buttons</a:t>
            </a:r>
          </a:p>
          <a:p>
            <a:r>
              <a:rPr lang="en-AU" sz="900" b="0" i="0" u="none" strike="noStrike" baseline="0" dirty="0" smtClean="0">
                <a:solidFill>
                  <a:srgbClr val="FFFFFF"/>
                </a:solidFill>
                <a:latin typeface="SegoeUI"/>
              </a:rPr>
              <a:t>• tinting images</a:t>
            </a:r>
          </a:p>
          <a:p>
            <a:r>
              <a:rPr lang="fr-FR" sz="900" b="0" i="0" u="none" strike="noStrike" baseline="0" dirty="0" smtClean="0">
                <a:solidFill>
                  <a:srgbClr val="FFFFFF"/>
                </a:solidFill>
                <a:latin typeface="SegoeUI"/>
              </a:rPr>
              <a:t>• </a:t>
            </a:r>
            <a:r>
              <a:rPr lang="fr-FR" sz="900" b="0" i="0" u="none" strike="noStrike" baseline="0" dirty="0" err="1" smtClean="0">
                <a:solidFill>
                  <a:srgbClr val="FFFFFF"/>
                </a:solidFill>
                <a:latin typeface="SegoeUI"/>
              </a:rPr>
              <a:t>graphic</a:t>
            </a:r>
            <a:r>
              <a:rPr lang="fr-FR" sz="900" b="0" i="0" u="none" strike="noStrike" baseline="0" dirty="0" smtClean="0">
                <a:solidFill>
                  <a:srgbClr val="FFFFFF"/>
                </a:solidFill>
                <a:latin typeface="SegoeUI"/>
              </a:rPr>
              <a:t> </a:t>
            </a:r>
            <a:r>
              <a:rPr lang="fr-FR" sz="900" b="0" i="0" u="none" strike="noStrike" baseline="0" dirty="0" err="1" smtClean="0">
                <a:solidFill>
                  <a:srgbClr val="FFFFFF"/>
                </a:solidFill>
                <a:latin typeface="SegoeUI"/>
              </a:rPr>
              <a:t>devices</a:t>
            </a:r>
            <a:r>
              <a:rPr lang="fr-FR" sz="900" b="0" i="0" u="none" strike="noStrike" baseline="0" dirty="0" smtClean="0">
                <a:solidFill>
                  <a:srgbClr val="FFFFFF"/>
                </a:solidFill>
                <a:latin typeface="SegoeUI"/>
              </a:rPr>
              <a:t> </a:t>
            </a:r>
          </a:p>
          <a:p>
            <a:endParaRPr lang="en-AU" sz="900" b="1" i="0" u="none" strike="noStrike" baseline="0" dirty="0" smtClean="0">
              <a:solidFill>
                <a:srgbClr val="FFFFFF"/>
              </a:solidFill>
              <a:latin typeface="SegoeUI-Bold"/>
            </a:endParaRPr>
          </a:p>
          <a:p>
            <a:r>
              <a:rPr lang="en-AU" sz="900" b="1" i="0" u="none" strike="noStrike" baseline="0" dirty="0" smtClean="0">
                <a:solidFill>
                  <a:srgbClr val="FFFFFF"/>
                </a:solidFill>
                <a:latin typeface="SegoeUI-Bold"/>
              </a:rPr>
              <a:t>Highlight tints</a:t>
            </a:r>
          </a:p>
          <a:p>
            <a:r>
              <a:rPr lang="en-AU" sz="900" b="0" i="0" u="none" strike="noStrike" baseline="0" dirty="0" smtClean="0">
                <a:solidFill>
                  <a:srgbClr val="FFFFFF"/>
                </a:solidFill>
                <a:latin typeface="SegoeUI"/>
              </a:rPr>
              <a:t>Tints are used for charts and diagrams.</a:t>
            </a:r>
          </a:p>
          <a:p>
            <a:r>
              <a:rPr lang="en-AU" sz="900" b="1" i="0" u="none" strike="noStrike" baseline="0" dirty="0" smtClean="0">
                <a:solidFill>
                  <a:srgbClr val="FFFFFF"/>
                </a:solidFill>
                <a:latin typeface="SegoeUI-Bold"/>
              </a:rPr>
              <a:t>Do not over-use </a:t>
            </a:r>
            <a:r>
              <a:rPr lang="en-AU" sz="900" b="0" i="0" u="none" strike="noStrike" baseline="0" dirty="0" smtClean="0">
                <a:solidFill>
                  <a:srgbClr val="FFFFFF"/>
                </a:solidFill>
                <a:latin typeface="SegoeUI"/>
              </a:rPr>
              <a:t>– using one secondary</a:t>
            </a:r>
          </a:p>
          <a:p>
            <a:r>
              <a:rPr lang="en-AU" sz="900" b="0" i="0" u="none" strike="noStrike" baseline="0" dirty="0" smtClean="0">
                <a:solidFill>
                  <a:srgbClr val="FFFFFF"/>
                </a:solidFill>
                <a:latin typeface="SegoeUI"/>
              </a:rPr>
              <a:t>colour per page is recommended.</a:t>
            </a:r>
          </a:p>
          <a:p>
            <a:endParaRPr lang="en-AU" sz="900" b="0" i="0" u="none" strike="noStrike" baseline="0" dirty="0" smtClean="0">
              <a:solidFill>
                <a:srgbClr val="FFFFFF"/>
              </a:solidFill>
              <a:latin typeface="SegoeUI"/>
            </a:endParaRPr>
          </a:p>
          <a:p>
            <a:r>
              <a:rPr lang="en-AU" sz="900" b="1" i="0" u="none" strike="noStrike" baseline="0" dirty="0" smtClean="0">
                <a:solidFill>
                  <a:srgbClr val="FFFFFF"/>
                </a:solidFill>
                <a:latin typeface="SegoeUI-Bold"/>
              </a:rPr>
              <a:t>Please don’t</a:t>
            </a:r>
          </a:p>
          <a:p>
            <a:r>
              <a:rPr lang="en-AU" sz="900" b="0" i="0" u="none" strike="noStrike" baseline="0" dirty="0" smtClean="0">
                <a:solidFill>
                  <a:srgbClr val="FFFFFF"/>
                </a:solidFill>
                <a:latin typeface="SegoeUI"/>
              </a:rPr>
              <a:t>• use any colours outside of the specified</a:t>
            </a:r>
          </a:p>
          <a:p>
            <a:r>
              <a:rPr lang="en-AU" sz="900" b="0" i="0" u="none" strike="noStrike" baseline="0" dirty="0" smtClean="0">
                <a:solidFill>
                  <a:srgbClr val="FFFFFF"/>
                </a:solidFill>
                <a:latin typeface="SegoeUI"/>
              </a:rPr>
              <a:t>colour palette</a:t>
            </a:r>
          </a:p>
          <a:p>
            <a:r>
              <a:rPr lang="en-AU" sz="900" b="0" i="0" u="none" strike="noStrike" baseline="0" dirty="0" smtClean="0">
                <a:solidFill>
                  <a:srgbClr val="FFFFFF"/>
                </a:solidFill>
                <a:latin typeface="SegoeUI"/>
              </a:rPr>
              <a:t>• create non-specified tints</a:t>
            </a:r>
          </a:p>
          <a:p>
            <a:r>
              <a:rPr lang="en-AU" sz="900" b="0" i="0" u="none" strike="noStrike" baseline="0" dirty="0" smtClean="0">
                <a:solidFill>
                  <a:srgbClr val="FFFFFF"/>
                </a:solidFill>
                <a:latin typeface="SegoeUI"/>
              </a:rPr>
              <a:t>• use only the secondary colour palette</a:t>
            </a:r>
          </a:p>
          <a:p>
            <a:endParaRPr lang="en-AU" dirty="0"/>
          </a:p>
        </p:txBody>
      </p:sp>
    </p:spTree>
    <p:extLst>
      <p:ext uri="{BB962C8B-B14F-4D97-AF65-F5344CB8AC3E}">
        <p14:creationId xmlns:p14="http://schemas.microsoft.com/office/powerpoint/2010/main" val="34964038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Picture1">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9" cy="6859269"/>
          </a:xfrm>
          <a:prstGeom prst="rect">
            <a:avLst/>
          </a:prstGeom>
        </p:spPr>
      </p:pic>
      <p:sp>
        <p:nvSpPr>
          <p:cNvPr id="6" name="Picture Placeholder 5"/>
          <p:cNvSpPr>
            <a:spLocks noGrp="1"/>
          </p:cNvSpPr>
          <p:nvPr>
            <p:ph type="pic" sz="quarter" idx="13" hasCustomPrompt="1"/>
          </p:nvPr>
        </p:nvSpPr>
        <p:spPr>
          <a:xfrm>
            <a:off x="0" y="0"/>
            <a:ext cx="11484000" cy="6868134"/>
          </a:xfrm>
          <a:custGeom>
            <a:avLst/>
            <a:gdLst>
              <a:gd name="connsiteX0" fmla="*/ 0 w 11495806"/>
              <a:gd name="connsiteY0" fmla="*/ 0 h 6859588"/>
              <a:gd name="connsiteX1" fmla="*/ 11495806 w 11495806"/>
              <a:gd name="connsiteY1" fmla="*/ 0 h 6859588"/>
              <a:gd name="connsiteX2" fmla="*/ 11495806 w 11495806"/>
              <a:gd name="connsiteY2" fmla="*/ 6859588 h 6859588"/>
              <a:gd name="connsiteX3" fmla="*/ 0 w 11495806"/>
              <a:gd name="connsiteY3" fmla="*/ 6859588 h 6859588"/>
              <a:gd name="connsiteX4" fmla="*/ 0 w 11495806"/>
              <a:gd name="connsiteY4" fmla="*/ 0 h 6859588"/>
              <a:gd name="connsiteX0" fmla="*/ 0 w 11495806"/>
              <a:gd name="connsiteY0" fmla="*/ 0 h 6868134"/>
              <a:gd name="connsiteX1" fmla="*/ 11495806 w 11495806"/>
              <a:gd name="connsiteY1" fmla="*/ 0 h 6868134"/>
              <a:gd name="connsiteX2" fmla="*/ 10957421 w 11495806"/>
              <a:gd name="connsiteY2" fmla="*/ 6868134 h 6868134"/>
              <a:gd name="connsiteX3" fmla="*/ 0 w 11495806"/>
              <a:gd name="connsiteY3" fmla="*/ 6859588 h 6868134"/>
              <a:gd name="connsiteX4" fmla="*/ 0 w 11495806"/>
              <a:gd name="connsiteY4" fmla="*/ 0 h 6868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5806" h="6868134">
                <a:moveTo>
                  <a:pt x="0" y="0"/>
                </a:moveTo>
                <a:lnTo>
                  <a:pt x="11495806" y="0"/>
                </a:lnTo>
                <a:lnTo>
                  <a:pt x="10957421" y="6868134"/>
                </a:lnTo>
                <a:lnTo>
                  <a:pt x="0" y="6859588"/>
                </a:lnTo>
                <a:lnTo>
                  <a:pt x="0" y="0"/>
                </a:lnTo>
                <a:close/>
              </a:path>
            </a:pathLst>
          </a:custGeom>
          <a:solidFill>
            <a:schemeClr val="bg2">
              <a:lumMod val="85000"/>
            </a:schemeClr>
          </a:solidFill>
        </p:spPr>
        <p:txBody>
          <a:bodyPr/>
          <a:lstStyle>
            <a:lvl1pPr marL="0" indent="0" algn="ctr">
              <a:buNone/>
              <a:defRPr baseline="0"/>
            </a:lvl1pPr>
          </a:lstStyle>
          <a:p>
            <a:r>
              <a:rPr lang="en-AU" dirty="0" smtClean="0"/>
              <a:t>Click picture icon in centre of screen</a:t>
            </a:r>
            <a:endParaRPr lang="en-AU" dirty="0"/>
          </a:p>
        </p:txBody>
      </p:sp>
    </p:spTree>
    <p:extLst>
      <p:ext uri="{BB962C8B-B14F-4D97-AF65-F5344CB8AC3E}">
        <p14:creationId xmlns:p14="http://schemas.microsoft.com/office/powerpoint/2010/main" val="35792462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Picture2">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9" cy="6859269"/>
          </a:xfrm>
          <a:prstGeom prst="rect">
            <a:avLst/>
          </a:prstGeom>
        </p:spPr>
      </p:pic>
      <p:sp>
        <p:nvSpPr>
          <p:cNvPr id="6" name="Picture Placeholder 5"/>
          <p:cNvSpPr>
            <a:spLocks noGrp="1"/>
          </p:cNvSpPr>
          <p:nvPr>
            <p:ph type="pic" sz="quarter" idx="13" hasCustomPrompt="1"/>
          </p:nvPr>
        </p:nvSpPr>
        <p:spPr>
          <a:xfrm>
            <a:off x="0" y="0"/>
            <a:ext cx="11484000" cy="6868134"/>
          </a:xfrm>
          <a:custGeom>
            <a:avLst/>
            <a:gdLst>
              <a:gd name="connsiteX0" fmla="*/ 0 w 11495806"/>
              <a:gd name="connsiteY0" fmla="*/ 0 h 6859588"/>
              <a:gd name="connsiteX1" fmla="*/ 11495806 w 11495806"/>
              <a:gd name="connsiteY1" fmla="*/ 0 h 6859588"/>
              <a:gd name="connsiteX2" fmla="*/ 11495806 w 11495806"/>
              <a:gd name="connsiteY2" fmla="*/ 6859588 h 6859588"/>
              <a:gd name="connsiteX3" fmla="*/ 0 w 11495806"/>
              <a:gd name="connsiteY3" fmla="*/ 6859588 h 6859588"/>
              <a:gd name="connsiteX4" fmla="*/ 0 w 11495806"/>
              <a:gd name="connsiteY4" fmla="*/ 0 h 6859588"/>
              <a:gd name="connsiteX0" fmla="*/ 0 w 11495806"/>
              <a:gd name="connsiteY0" fmla="*/ 0 h 6868134"/>
              <a:gd name="connsiteX1" fmla="*/ 11495806 w 11495806"/>
              <a:gd name="connsiteY1" fmla="*/ 0 h 6868134"/>
              <a:gd name="connsiteX2" fmla="*/ 10957421 w 11495806"/>
              <a:gd name="connsiteY2" fmla="*/ 6868134 h 6868134"/>
              <a:gd name="connsiteX3" fmla="*/ 0 w 11495806"/>
              <a:gd name="connsiteY3" fmla="*/ 6859588 h 6868134"/>
              <a:gd name="connsiteX4" fmla="*/ 0 w 11495806"/>
              <a:gd name="connsiteY4" fmla="*/ 0 h 6868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5806" h="6868134">
                <a:moveTo>
                  <a:pt x="0" y="0"/>
                </a:moveTo>
                <a:lnTo>
                  <a:pt x="11495806" y="0"/>
                </a:lnTo>
                <a:lnTo>
                  <a:pt x="10957421" y="6868134"/>
                </a:lnTo>
                <a:lnTo>
                  <a:pt x="0" y="6859588"/>
                </a:lnTo>
                <a:lnTo>
                  <a:pt x="0" y="0"/>
                </a:lnTo>
                <a:close/>
              </a:path>
            </a:pathLst>
          </a:custGeom>
          <a:solidFill>
            <a:schemeClr val="bg2">
              <a:lumMod val="85000"/>
            </a:schemeClr>
          </a:solidFill>
        </p:spPr>
        <p:txBody>
          <a:bodyPr/>
          <a:lstStyle>
            <a:lvl1pPr marL="0" indent="0" algn="ctr">
              <a:buNone/>
              <a:defRPr baseline="0"/>
            </a:lvl1pPr>
          </a:lstStyle>
          <a:p>
            <a:r>
              <a:rPr lang="en-AU" dirty="0" smtClean="0"/>
              <a:t>Click picture icon in centre of screen</a:t>
            </a:r>
            <a:endParaRPr lang="en-AU" dirty="0"/>
          </a:p>
        </p:txBody>
      </p:sp>
    </p:spTree>
    <p:extLst>
      <p:ext uri="{BB962C8B-B14F-4D97-AF65-F5344CB8AC3E}">
        <p14:creationId xmlns:p14="http://schemas.microsoft.com/office/powerpoint/2010/main" val="353281046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hree Picture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accent1"/>
                </a:solidFill>
              </a:defRPr>
            </a:lvl1pPr>
          </a:lstStyle>
          <a:p>
            <a:r>
              <a:rPr lang="en-AU" noProof="0" dirty="0" smtClean="0"/>
              <a:t>Click to add title</a:t>
            </a:r>
            <a:endParaRPr lang="en-AU" noProof="0" dirty="0"/>
          </a:p>
        </p:txBody>
      </p:sp>
      <p:sp>
        <p:nvSpPr>
          <p:cNvPr id="3" name="Content Placeholder 2"/>
          <p:cNvSpPr>
            <a:spLocks noGrp="1"/>
          </p:cNvSpPr>
          <p:nvPr>
            <p:ph idx="1" hasCustomPrompt="1"/>
          </p:nvPr>
        </p:nvSpPr>
        <p:spPr>
          <a:xfrm>
            <a:off x="905853" y="4409631"/>
            <a:ext cx="2683380" cy="1854687"/>
          </a:xfrm>
        </p:spPr>
        <p:txBody>
          <a:bodyPr/>
          <a:lstStyle>
            <a:lvl1pPr marL="179388" indent="-179388">
              <a:buClrTx/>
              <a:defRPr sz="2000" spc="-50" baseline="0"/>
            </a:lvl1pPr>
            <a:lvl2pPr marL="358775" indent="-179388">
              <a:buClrTx/>
              <a:defRPr sz="2000" spc="-50" baseline="0"/>
            </a:lvl2pPr>
            <a:lvl3pPr marL="538163" indent="-179388">
              <a:buClrTx/>
              <a:defRPr sz="2000" spc="-50" baseline="0"/>
            </a:lvl3pPr>
            <a:lvl4pPr marL="717550" indent="-179388">
              <a:buClrTx/>
              <a:defRPr sz="2000" spc="-50" baseline="0"/>
            </a:lvl4pPr>
            <a:lvl5pPr marL="896938" indent="-179388">
              <a:buClrTx/>
              <a:defRPr sz="2000" spc="-50" baseline="0"/>
            </a:lvl5pPr>
          </a:lstStyle>
          <a:p>
            <a:pPr lvl="0"/>
            <a:r>
              <a:rPr lang="en-AU" noProof="0" dirty="0" smtClean="0"/>
              <a:t>Click to add text</a:t>
            </a:r>
          </a:p>
          <a:p>
            <a:pPr lvl="1"/>
            <a:r>
              <a:rPr lang="en-AU" noProof="0" dirty="0" smtClean="0"/>
              <a:t>Second level</a:t>
            </a:r>
          </a:p>
          <a:p>
            <a:pPr lvl="2"/>
            <a:r>
              <a:rPr lang="en-AU" noProof="0" dirty="0" smtClean="0"/>
              <a:t>Third level</a:t>
            </a:r>
          </a:p>
          <a:p>
            <a:pPr lvl="3"/>
            <a:r>
              <a:rPr lang="en-AU" noProof="0" dirty="0" smtClean="0"/>
              <a:t>Fourth level</a:t>
            </a:r>
          </a:p>
          <a:p>
            <a:pPr lvl="4"/>
            <a:r>
              <a:rPr lang="en-AU" noProof="0" dirty="0" smtClean="0"/>
              <a:t>Fifth level</a:t>
            </a:r>
            <a:endParaRPr lang="en-AU" noProof="0" dirty="0"/>
          </a:p>
        </p:txBody>
      </p:sp>
      <p:sp>
        <p:nvSpPr>
          <p:cNvPr id="4" name="Date Placeholder 3"/>
          <p:cNvSpPr>
            <a:spLocks noGrp="1"/>
          </p:cNvSpPr>
          <p:nvPr>
            <p:ph type="dt" sz="half" idx="10"/>
          </p:nvPr>
        </p:nvSpPr>
        <p:spPr/>
        <p:txBody>
          <a:bodyPr/>
          <a:lstStyle/>
          <a:p>
            <a:fld id="{81365592-B95A-4E1B-8688-B9BAC9237151}" type="datetime1">
              <a:rPr lang="en-AU" smtClean="0"/>
              <a:t>7/08/2015</a:t>
            </a:fld>
            <a:endParaRPr lang="en-AU"/>
          </a:p>
        </p:txBody>
      </p:sp>
      <p:sp>
        <p:nvSpPr>
          <p:cNvPr id="6" name="Slide Number Placeholder 5"/>
          <p:cNvSpPr>
            <a:spLocks noGrp="1"/>
          </p:cNvSpPr>
          <p:nvPr>
            <p:ph type="sldNum" sz="quarter" idx="12"/>
          </p:nvPr>
        </p:nvSpPr>
        <p:spPr/>
        <p:txBody>
          <a:bodyPr/>
          <a:lstStyle/>
          <a:p>
            <a:fld id="{1DEBBDC7-4A1B-43E6-8DA6-58148E08E8A6}" type="slidenum">
              <a:rPr lang="en-AU" smtClean="0"/>
              <a:t>‹#›</a:t>
            </a:fld>
            <a:endParaRPr lang="en-AU"/>
          </a:p>
        </p:txBody>
      </p:sp>
      <p:sp>
        <p:nvSpPr>
          <p:cNvPr id="8" name="Text Placeholder 2"/>
          <p:cNvSpPr>
            <a:spLocks noGrp="1"/>
          </p:cNvSpPr>
          <p:nvPr>
            <p:ph type="body" idx="13" hasCustomPrompt="1"/>
          </p:nvPr>
        </p:nvSpPr>
        <p:spPr>
          <a:xfrm>
            <a:off x="905853" y="1743341"/>
            <a:ext cx="2808000" cy="338033"/>
          </a:xfrm>
        </p:spPr>
        <p:txBody>
          <a:bodyPr anchor="b"/>
          <a:lstStyle>
            <a:lvl1pPr marL="0" indent="0">
              <a:spcBef>
                <a:spcPts val="0"/>
              </a:spcBef>
              <a:buNone/>
              <a:defRPr sz="1200" b="1" spc="0" baseline="0"/>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smtClean="0"/>
              <a:t>Click to add heading</a:t>
            </a:r>
          </a:p>
        </p:txBody>
      </p:sp>
      <p:sp>
        <p:nvSpPr>
          <p:cNvPr id="9" name="Picture Placeholder 8"/>
          <p:cNvSpPr>
            <a:spLocks noGrp="1"/>
          </p:cNvSpPr>
          <p:nvPr>
            <p:ph type="pic" sz="quarter" idx="14" hasCustomPrompt="1"/>
          </p:nvPr>
        </p:nvSpPr>
        <p:spPr>
          <a:xfrm>
            <a:off x="905853" y="2116557"/>
            <a:ext cx="2808000" cy="2156339"/>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smtClean="0"/>
              <a:t>Click picture icon  in centre of box</a:t>
            </a:r>
            <a:endParaRPr lang="en-AU" dirty="0"/>
          </a:p>
        </p:txBody>
      </p:sp>
      <p:sp>
        <p:nvSpPr>
          <p:cNvPr id="11" name="Content Placeholder 2"/>
          <p:cNvSpPr>
            <a:spLocks noGrp="1"/>
          </p:cNvSpPr>
          <p:nvPr>
            <p:ph idx="15" hasCustomPrompt="1"/>
          </p:nvPr>
        </p:nvSpPr>
        <p:spPr>
          <a:xfrm>
            <a:off x="4187438" y="4409631"/>
            <a:ext cx="2683380" cy="1854687"/>
          </a:xfrm>
        </p:spPr>
        <p:txBody>
          <a:bodyPr/>
          <a:lstStyle>
            <a:lvl1pPr marL="179388" indent="-179388">
              <a:buClrTx/>
              <a:defRPr sz="2000" spc="-50" baseline="0"/>
            </a:lvl1pPr>
            <a:lvl2pPr marL="358775" indent="-179388">
              <a:buClrTx/>
              <a:defRPr sz="2000" spc="-50" baseline="0"/>
            </a:lvl2pPr>
            <a:lvl3pPr marL="538163" indent="-179388">
              <a:buClrTx/>
              <a:defRPr sz="2000" spc="-50" baseline="0"/>
            </a:lvl3pPr>
            <a:lvl4pPr marL="717550" indent="-179388">
              <a:buClrTx/>
              <a:defRPr sz="2000" spc="-50" baseline="0"/>
            </a:lvl4pPr>
            <a:lvl5pPr marL="896938" indent="-179388">
              <a:buClrTx/>
              <a:defRPr sz="2000" spc="-50" baseline="0"/>
            </a:lvl5pPr>
          </a:lstStyle>
          <a:p>
            <a:pPr lvl="0"/>
            <a:r>
              <a:rPr lang="en-AU" noProof="0" dirty="0" smtClean="0"/>
              <a:t>Click to add text</a:t>
            </a:r>
          </a:p>
          <a:p>
            <a:pPr lvl="1"/>
            <a:r>
              <a:rPr lang="en-AU" noProof="0" dirty="0" smtClean="0"/>
              <a:t>Second level</a:t>
            </a:r>
          </a:p>
          <a:p>
            <a:pPr lvl="2"/>
            <a:r>
              <a:rPr lang="en-AU" noProof="0" dirty="0" smtClean="0"/>
              <a:t>Third level</a:t>
            </a:r>
          </a:p>
          <a:p>
            <a:pPr lvl="3"/>
            <a:r>
              <a:rPr lang="en-AU" noProof="0" dirty="0" smtClean="0"/>
              <a:t>Fourth level</a:t>
            </a:r>
          </a:p>
          <a:p>
            <a:pPr lvl="4"/>
            <a:r>
              <a:rPr lang="en-AU" noProof="0" dirty="0" smtClean="0"/>
              <a:t>Fifth level</a:t>
            </a:r>
            <a:endParaRPr lang="en-AU" noProof="0" dirty="0"/>
          </a:p>
        </p:txBody>
      </p:sp>
      <p:sp>
        <p:nvSpPr>
          <p:cNvPr id="12" name="Text Placeholder 2"/>
          <p:cNvSpPr>
            <a:spLocks noGrp="1"/>
          </p:cNvSpPr>
          <p:nvPr>
            <p:ph type="body" idx="16" hasCustomPrompt="1"/>
          </p:nvPr>
        </p:nvSpPr>
        <p:spPr>
          <a:xfrm>
            <a:off x="4187438" y="1743341"/>
            <a:ext cx="2808000" cy="338033"/>
          </a:xfrm>
        </p:spPr>
        <p:txBody>
          <a:bodyPr anchor="b"/>
          <a:lstStyle>
            <a:lvl1pPr marL="0" indent="0">
              <a:spcBef>
                <a:spcPts val="0"/>
              </a:spcBef>
              <a:buNone/>
              <a:defRPr sz="1200" b="1" spc="0" baseline="0"/>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smtClean="0"/>
              <a:t>Click to add heading</a:t>
            </a:r>
          </a:p>
        </p:txBody>
      </p:sp>
      <p:sp>
        <p:nvSpPr>
          <p:cNvPr id="13" name="Picture Placeholder 8"/>
          <p:cNvSpPr>
            <a:spLocks noGrp="1"/>
          </p:cNvSpPr>
          <p:nvPr>
            <p:ph type="pic" sz="quarter" idx="17" hasCustomPrompt="1"/>
          </p:nvPr>
        </p:nvSpPr>
        <p:spPr>
          <a:xfrm>
            <a:off x="4187438" y="2116557"/>
            <a:ext cx="2808000" cy="2156339"/>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smtClean="0"/>
              <a:t>Click picture icon  in centre of box</a:t>
            </a:r>
            <a:endParaRPr lang="en-AU" dirty="0"/>
          </a:p>
        </p:txBody>
      </p:sp>
      <p:sp>
        <p:nvSpPr>
          <p:cNvPr id="14" name="Content Placeholder 2"/>
          <p:cNvSpPr>
            <a:spLocks noGrp="1"/>
          </p:cNvSpPr>
          <p:nvPr>
            <p:ph idx="18" hasCustomPrompt="1"/>
          </p:nvPr>
        </p:nvSpPr>
        <p:spPr>
          <a:xfrm>
            <a:off x="7434840" y="4409631"/>
            <a:ext cx="2683380" cy="1854687"/>
          </a:xfrm>
        </p:spPr>
        <p:txBody>
          <a:bodyPr/>
          <a:lstStyle>
            <a:lvl1pPr marL="179388" indent="-179388">
              <a:buClrTx/>
              <a:defRPr sz="2000" spc="-50" baseline="0"/>
            </a:lvl1pPr>
            <a:lvl2pPr marL="358775" indent="-179388">
              <a:buClrTx/>
              <a:defRPr sz="2000" spc="-50" baseline="0"/>
            </a:lvl2pPr>
            <a:lvl3pPr marL="538163" indent="-179388">
              <a:buClrTx/>
              <a:defRPr sz="2000" spc="-50" baseline="0"/>
            </a:lvl3pPr>
            <a:lvl4pPr marL="717550" indent="-179388">
              <a:buClrTx/>
              <a:defRPr sz="2000" spc="-50" baseline="0"/>
            </a:lvl4pPr>
            <a:lvl5pPr marL="896938" indent="-179388">
              <a:buClrTx/>
              <a:defRPr sz="2000" spc="-50" baseline="0"/>
            </a:lvl5pPr>
          </a:lstStyle>
          <a:p>
            <a:pPr lvl="0"/>
            <a:r>
              <a:rPr lang="en-AU" noProof="0" dirty="0" smtClean="0"/>
              <a:t>Click to add text</a:t>
            </a:r>
          </a:p>
          <a:p>
            <a:pPr lvl="1"/>
            <a:r>
              <a:rPr lang="en-AU" noProof="0" dirty="0" smtClean="0"/>
              <a:t>Second level</a:t>
            </a:r>
          </a:p>
          <a:p>
            <a:pPr lvl="2"/>
            <a:r>
              <a:rPr lang="en-AU" noProof="0" dirty="0" smtClean="0"/>
              <a:t>Third level</a:t>
            </a:r>
          </a:p>
          <a:p>
            <a:pPr lvl="3"/>
            <a:r>
              <a:rPr lang="en-AU" noProof="0" dirty="0" smtClean="0"/>
              <a:t>Fourth level</a:t>
            </a:r>
          </a:p>
          <a:p>
            <a:pPr lvl="4"/>
            <a:r>
              <a:rPr lang="en-AU" noProof="0" dirty="0" smtClean="0"/>
              <a:t>Fifth level</a:t>
            </a:r>
            <a:endParaRPr lang="en-AU" noProof="0" dirty="0"/>
          </a:p>
        </p:txBody>
      </p:sp>
      <p:sp>
        <p:nvSpPr>
          <p:cNvPr id="15" name="Text Placeholder 2"/>
          <p:cNvSpPr>
            <a:spLocks noGrp="1"/>
          </p:cNvSpPr>
          <p:nvPr>
            <p:ph type="body" idx="19" hasCustomPrompt="1"/>
          </p:nvPr>
        </p:nvSpPr>
        <p:spPr>
          <a:xfrm>
            <a:off x="7434840" y="1743341"/>
            <a:ext cx="2808000" cy="338033"/>
          </a:xfrm>
        </p:spPr>
        <p:txBody>
          <a:bodyPr anchor="b"/>
          <a:lstStyle>
            <a:lvl1pPr marL="0" indent="0">
              <a:spcBef>
                <a:spcPts val="0"/>
              </a:spcBef>
              <a:buNone/>
              <a:defRPr sz="1200" b="1" spc="0" baseline="0"/>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smtClean="0"/>
              <a:t>Click to add heading</a:t>
            </a:r>
          </a:p>
        </p:txBody>
      </p:sp>
      <p:sp>
        <p:nvSpPr>
          <p:cNvPr id="16" name="Picture Placeholder 8"/>
          <p:cNvSpPr>
            <a:spLocks noGrp="1"/>
          </p:cNvSpPr>
          <p:nvPr>
            <p:ph type="pic" sz="quarter" idx="20" hasCustomPrompt="1"/>
          </p:nvPr>
        </p:nvSpPr>
        <p:spPr>
          <a:xfrm>
            <a:off x="7434840" y="2116557"/>
            <a:ext cx="2808000" cy="2156339"/>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smtClean="0"/>
              <a:t>Click picture icon  in centre of box</a:t>
            </a:r>
            <a:endParaRPr lang="en-AU" dirty="0"/>
          </a:p>
        </p:txBody>
      </p:sp>
    </p:spTree>
    <p:extLst>
      <p:ext uri="{BB962C8B-B14F-4D97-AF65-F5344CB8AC3E}">
        <p14:creationId xmlns:p14="http://schemas.microsoft.com/office/powerpoint/2010/main" val="8492221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oard">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rgbClr val="00B0F0"/>
                </a:solidFill>
              </a:defRPr>
            </a:lvl1pPr>
          </a:lstStyle>
          <a:p>
            <a:r>
              <a:rPr lang="en-AU" noProof="0" dirty="0" smtClean="0"/>
              <a:t>Click to add title</a:t>
            </a:r>
            <a:endParaRPr lang="en-AU" noProof="0" dirty="0"/>
          </a:p>
        </p:txBody>
      </p:sp>
      <p:sp>
        <p:nvSpPr>
          <p:cNvPr id="4" name="Date Placeholder 3"/>
          <p:cNvSpPr>
            <a:spLocks noGrp="1"/>
          </p:cNvSpPr>
          <p:nvPr>
            <p:ph type="dt" sz="half" idx="10"/>
          </p:nvPr>
        </p:nvSpPr>
        <p:spPr/>
        <p:txBody>
          <a:bodyPr/>
          <a:lstStyle/>
          <a:p>
            <a:fld id="{AD4CC7D5-0035-4193-9F83-5592C7C73289}" type="datetime1">
              <a:rPr lang="en-AU" smtClean="0"/>
              <a:t>7/08/2015</a:t>
            </a:fld>
            <a:endParaRPr lang="en-AU"/>
          </a:p>
        </p:txBody>
      </p:sp>
      <p:sp>
        <p:nvSpPr>
          <p:cNvPr id="6" name="Slide Number Placeholder 5"/>
          <p:cNvSpPr>
            <a:spLocks noGrp="1"/>
          </p:cNvSpPr>
          <p:nvPr>
            <p:ph type="sldNum" sz="quarter" idx="12"/>
          </p:nvPr>
        </p:nvSpPr>
        <p:spPr/>
        <p:txBody>
          <a:bodyPr/>
          <a:lstStyle/>
          <a:p>
            <a:fld id="{1DEBBDC7-4A1B-43E6-8DA6-58148E08E8A6}" type="slidenum">
              <a:rPr lang="en-AU" smtClean="0"/>
              <a:t>‹#›</a:t>
            </a:fld>
            <a:endParaRPr lang="en-AU"/>
          </a:p>
        </p:txBody>
      </p:sp>
      <p:sp>
        <p:nvSpPr>
          <p:cNvPr id="8" name="Text Placeholder 2"/>
          <p:cNvSpPr>
            <a:spLocks noGrp="1"/>
          </p:cNvSpPr>
          <p:nvPr>
            <p:ph type="body" idx="13" hasCustomPrompt="1"/>
          </p:nvPr>
        </p:nvSpPr>
        <p:spPr>
          <a:xfrm>
            <a:off x="905853" y="1743341"/>
            <a:ext cx="2093009" cy="338033"/>
          </a:xfrm>
        </p:spPr>
        <p:txBody>
          <a:bodyPr anchor="b"/>
          <a:lstStyle>
            <a:lvl1pPr marL="0" indent="0">
              <a:spcBef>
                <a:spcPts val="0"/>
              </a:spcBef>
              <a:buNone/>
              <a:defRPr sz="1200" b="1" spc="0" baseline="0"/>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smtClean="0"/>
              <a:t>Click to add heading</a:t>
            </a:r>
          </a:p>
        </p:txBody>
      </p:sp>
      <p:sp>
        <p:nvSpPr>
          <p:cNvPr id="9" name="Picture Placeholder 8"/>
          <p:cNvSpPr>
            <a:spLocks noGrp="1"/>
          </p:cNvSpPr>
          <p:nvPr>
            <p:ph type="pic" sz="quarter" idx="14" hasCustomPrompt="1"/>
          </p:nvPr>
        </p:nvSpPr>
        <p:spPr>
          <a:xfrm>
            <a:off x="905853" y="2668153"/>
            <a:ext cx="1555993" cy="1320107"/>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smtClean="0"/>
              <a:t>Click picture icon  in centre of box</a:t>
            </a:r>
            <a:endParaRPr lang="en-AU" dirty="0"/>
          </a:p>
        </p:txBody>
      </p:sp>
      <p:sp>
        <p:nvSpPr>
          <p:cNvPr id="17" name="Text Placeholder 2"/>
          <p:cNvSpPr>
            <a:spLocks noGrp="1"/>
          </p:cNvSpPr>
          <p:nvPr>
            <p:ph type="body" idx="15" hasCustomPrompt="1"/>
          </p:nvPr>
        </p:nvSpPr>
        <p:spPr>
          <a:xfrm>
            <a:off x="905852" y="2126529"/>
            <a:ext cx="1584985" cy="544739"/>
          </a:xfrm>
          <a:custGeom>
            <a:avLst/>
            <a:gdLst>
              <a:gd name="connsiteX0" fmla="*/ 0 w 1555993"/>
              <a:gd name="connsiteY0" fmla="*/ 0 h 493578"/>
              <a:gd name="connsiteX1" fmla="*/ 1555993 w 1555993"/>
              <a:gd name="connsiteY1" fmla="*/ 0 h 493578"/>
              <a:gd name="connsiteX2" fmla="*/ 1555993 w 1555993"/>
              <a:gd name="connsiteY2" fmla="*/ 493578 h 493578"/>
              <a:gd name="connsiteX3" fmla="*/ 0 w 1555993"/>
              <a:gd name="connsiteY3" fmla="*/ 493578 h 493578"/>
              <a:gd name="connsiteX4" fmla="*/ 0 w 1555993"/>
              <a:gd name="connsiteY4" fmla="*/ 0 h 493578"/>
              <a:gd name="connsiteX0" fmla="*/ 0 w 1608746"/>
              <a:gd name="connsiteY0" fmla="*/ 0 h 493578"/>
              <a:gd name="connsiteX1" fmla="*/ 1608746 w 1608746"/>
              <a:gd name="connsiteY1" fmla="*/ 0 h 493578"/>
              <a:gd name="connsiteX2" fmla="*/ 1555993 w 1608746"/>
              <a:gd name="connsiteY2" fmla="*/ 493578 h 493578"/>
              <a:gd name="connsiteX3" fmla="*/ 0 w 1608746"/>
              <a:gd name="connsiteY3" fmla="*/ 493578 h 493578"/>
              <a:gd name="connsiteX4" fmla="*/ 0 w 1608746"/>
              <a:gd name="connsiteY4" fmla="*/ 0 h 493578"/>
              <a:gd name="connsiteX0" fmla="*/ 0 w 1599953"/>
              <a:gd name="connsiteY0" fmla="*/ 0 h 493578"/>
              <a:gd name="connsiteX1" fmla="*/ 1599953 w 1599953"/>
              <a:gd name="connsiteY1" fmla="*/ 0 h 493578"/>
              <a:gd name="connsiteX2" fmla="*/ 1555993 w 1599953"/>
              <a:gd name="connsiteY2" fmla="*/ 493578 h 493578"/>
              <a:gd name="connsiteX3" fmla="*/ 0 w 1599953"/>
              <a:gd name="connsiteY3" fmla="*/ 493578 h 493578"/>
              <a:gd name="connsiteX4" fmla="*/ 0 w 1599953"/>
              <a:gd name="connsiteY4" fmla="*/ 0 h 493578"/>
              <a:gd name="connsiteX0" fmla="*/ 0 w 1592204"/>
              <a:gd name="connsiteY0" fmla="*/ 0 h 493578"/>
              <a:gd name="connsiteX1" fmla="*/ 1592204 w 1592204"/>
              <a:gd name="connsiteY1" fmla="*/ 0 h 493578"/>
              <a:gd name="connsiteX2" fmla="*/ 1555993 w 1592204"/>
              <a:gd name="connsiteY2" fmla="*/ 493578 h 493578"/>
              <a:gd name="connsiteX3" fmla="*/ 0 w 1592204"/>
              <a:gd name="connsiteY3" fmla="*/ 493578 h 493578"/>
              <a:gd name="connsiteX4" fmla="*/ 0 w 1592204"/>
              <a:gd name="connsiteY4" fmla="*/ 0 h 493578"/>
              <a:gd name="connsiteX0" fmla="*/ 0 w 1584985"/>
              <a:gd name="connsiteY0" fmla="*/ 0 h 493578"/>
              <a:gd name="connsiteX1" fmla="*/ 1584985 w 1584985"/>
              <a:gd name="connsiteY1" fmla="*/ 0 h 493578"/>
              <a:gd name="connsiteX2" fmla="*/ 1555993 w 1584985"/>
              <a:gd name="connsiteY2" fmla="*/ 493578 h 493578"/>
              <a:gd name="connsiteX3" fmla="*/ 0 w 1584985"/>
              <a:gd name="connsiteY3" fmla="*/ 493578 h 493578"/>
              <a:gd name="connsiteX4" fmla="*/ 0 w 1584985"/>
              <a:gd name="connsiteY4" fmla="*/ 0 h 493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985" h="493578">
                <a:moveTo>
                  <a:pt x="0" y="0"/>
                </a:moveTo>
                <a:lnTo>
                  <a:pt x="1584985" y="0"/>
                </a:lnTo>
                <a:lnTo>
                  <a:pt x="1555993" y="493578"/>
                </a:lnTo>
                <a:lnTo>
                  <a:pt x="0" y="493578"/>
                </a:lnTo>
                <a:lnTo>
                  <a:pt x="0" y="0"/>
                </a:lnTo>
                <a:close/>
              </a:path>
            </a:pathLst>
          </a:custGeom>
          <a:solidFill>
            <a:srgbClr val="00B0F0"/>
          </a:solidFill>
        </p:spPr>
        <p:txBody>
          <a:bodyPr lIns="72000" tIns="72000" anchor="t" anchorCtr="0"/>
          <a:lstStyle>
            <a:lvl1pPr marL="0" indent="0">
              <a:lnSpc>
                <a:spcPts val="1200"/>
              </a:lnSpc>
              <a:spcBef>
                <a:spcPts val="0"/>
              </a:spcBef>
              <a:buNone/>
              <a:defRPr sz="1200" b="0" spc="0" baseline="0">
                <a:solidFill>
                  <a:schemeClr val="bg1"/>
                </a:solidFill>
              </a:defRPr>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smtClean="0"/>
              <a:t>First and last name</a:t>
            </a:r>
          </a:p>
        </p:txBody>
      </p:sp>
      <p:sp>
        <p:nvSpPr>
          <p:cNvPr id="23" name="Text Placeholder 2"/>
          <p:cNvSpPr>
            <a:spLocks noGrp="1"/>
          </p:cNvSpPr>
          <p:nvPr>
            <p:ph type="body" idx="16" hasCustomPrompt="1"/>
          </p:nvPr>
        </p:nvSpPr>
        <p:spPr>
          <a:xfrm>
            <a:off x="3290130" y="1743341"/>
            <a:ext cx="6947732" cy="338033"/>
          </a:xfrm>
        </p:spPr>
        <p:txBody>
          <a:bodyPr anchor="b"/>
          <a:lstStyle>
            <a:lvl1pPr marL="0" indent="0">
              <a:spcBef>
                <a:spcPts val="0"/>
              </a:spcBef>
              <a:buNone/>
              <a:defRPr sz="1200" b="1" spc="0" baseline="0"/>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smtClean="0"/>
              <a:t>Click to add heading</a:t>
            </a:r>
          </a:p>
        </p:txBody>
      </p:sp>
      <p:sp>
        <p:nvSpPr>
          <p:cNvPr id="40" name="Picture Placeholder 8"/>
          <p:cNvSpPr>
            <a:spLocks noGrp="1"/>
          </p:cNvSpPr>
          <p:nvPr>
            <p:ph type="pic" sz="quarter" idx="33" hasCustomPrompt="1"/>
          </p:nvPr>
        </p:nvSpPr>
        <p:spPr>
          <a:xfrm>
            <a:off x="3286894" y="2668153"/>
            <a:ext cx="1555993" cy="1320107"/>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smtClean="0"/>
              <a:t>Click picture icon  in centre of box</a:t>
            </a:r>
            <a:endParaRPr lang="en-AU" dirty="0"/>
          </a:p>
        </p:txBody>
      </p:sp>
      <p:sp>
        <p:nvSpPr>
          <p:cNvPr id="41" name="Text Placeholder 2"/>
          <p:cNvSpPr>
            <a:spLocks noGrp="1"/>
          </p:cNvSpPr>
          <p:nvPr>
            <p:ph type="body" idx="34" hasCustomPrompt="1"/>
          </p:nvPr>
        </p:nvSpPr>
        <p:spPr>
          <a:xfrm>
            <a:off x="3286893" y="2126529"/>
            <a:ext cx="1584985" cy="544739"/>
          </a:xfrm>
          <a:custGeom>
            <a:avLst/>
            <a:gdLst>
              <a:gd name="connsiteX0" fmla="*/ 0 w 1555993"/>
              <a:gd name="connsiteY0" fmla="*/ 0 h 493578"/>
              <a:gd name="connsiteX1" fmla="*/ 1555993 w 1555993"/>
              <a:gd name="connsiteY1" fmla="*/ 0 h 493578"/>
              <a:gd name="connsiteX2" fmla="*/ 1555993 w 1555993"/>
              <a:gd name="connsiteY2" fmla="*/ 493578 h 493578"/>
              <a:gd name="connsiteX3" fmla="*/ 0 w 1555993"/>
              <a:gd name="connsiteY3" fmla="*/ 493578 h 493578"/>
              <a:gd name="connsiteX4" fmla="*/ 0 w 1555993"/>
              <a:gd name="connsiteY4" fmla="*/ 0 h 493578"/>
              <a:gd name="connsiteX0" fmla="*/ 0 w 1608746"/>
              <a:gd name="connsiteY0" fmla="*/ 0 h 493578"/>
              <a:gd name="connsiteX1" fmla="*/ 1608746 w 1608746"/>
              <a:gd name="connsiteY1" fmla="*/ 0 h 493578"/>
              <a:gd name="connsiteX2" fmla="*/ 1555993 w 1608746"/>
              <a:gd name="connsiteY2" fmla="*/ 493578 h 493578"/>
              <a:gd name="connsiteX3" fmla="*/ 0 w 1608746"/>
              <a:gd name="connsiteY3" fmla="*/ 493578 h 493578"/>
              <a:gd name="connsiteX4" fmla="*/ 0 w 1608746"/>
              <a:gd name="connsiteY4" fmla="*/ 0 h 493578"/>
              <a:gd name="connsiteX0" fmla="*/ 0 w 1599953"/>
              <a:gd name="connsiteY0" fmla="*/ 0 h 493578"/>
              <a:gd name="connsiteX1" fmla="*/ 1599953 w 1599953"/>
              <a:gd name="connsiteY1" fmla="*/ 0 h 493578"/>
              <a:gd name="connsiteX2" fmla="*/ 1555993 w 1599953"/>
              <a:gd name="connsiteY2" fmla="*/ 493578 h 493578"/>
              <a:gd name="connsiteX3" fmla="*/ 0 w 1599953"/>
              <a:gd name="connsiteY3" fmla="*/ 493578 h 493578"/>
              <a:gd name="connsiteX4" fmla="*/ 0 w 1599953"/>
              <a:gd name="connsiteY4" fmla="*/ 0 h 493578"/>
              <a:gd name="connsiteX0" fmla="*/ 0 w 1592204"/>
              <a:gd name="connsiteY0" fmla="*/ 0 h 493578"/>
              <a:gd name="connsiteX1" fmla="*/ 1592204 w 1592204"/>
              <a:gd name="connsiteY1" fmla="*/ 0 h 493578"/>
              <a:gd name="connsiteX2" fmla="*/ 1555993 w 1592204"/>
              <a:gd name="connsiteY2" fmla="*/ 493578 h 493578"/>
              <a:gd name="connsiteX3" fmla="*/ 0 w 1592204"/>
              <a:gd name="connsiteY3" fmla="*/ 493578 h 493578"/>
              <a:gd name="connsiteX4" fmla="*/ 0 w 1592204"/>
              <a:gd name="connsiteY4" fmla="*/ 0 h 493578"/>
              <a:gd name="connsiteX0" fmla="*/ 0 w 1584985"/>
              <a:gd name="connsiteY0" fmla="*/ 0 h 493578"/>
              <a:gd name="connsiteX1" fmla="*/ 1584985 w 1584985"/>
              <a:gd name="connsiteY1" fmla="*/ 0 h 493578"/>
              <a:gd name="connsiteX2" fmla="*/ 1555993 w 1584985"/>
              <a:gd name="connsiteY2" fmla="*/ 493578 h 493578"/>
              <a:gd name="connsiteX3" fmla="*/ 0 w 1584985"/>
              <a:gd name="connsiteY3" fmla="*/ 493578 h 493578"/>
              <a:gd name="connsiteX4" fmla="*/ 0 w 1584985"/>
              <a:gd name="connsiteY4" fmla="*/ 0 h 493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985" h="493578">
                <a:moveTo>
                  <a:pt x="0" y="0"/>
                </a:moveTo>
                <a:lnTo>
                  <a:pt x="1584985" y="0"/>
                </a:lnTo>
                <a:lnTo>
                  <a:pt x="1555993" y="493578"/>
                </a:lnTo>
                <a:lnTo>
                  <a:pt x="0" y="493578"/>
                </a:lnTo>
                <a:lnTo>
                  <a:pt x="0" y="0"/>
                </a:lnTo>
                <a:close/>
              </a:path>
            </a:pathLst>
          </a:custGeom>
          <a:solidFill>
            <a:srgbClr val="00B0F0"/>
          </a:solidFill>
        </p:spPr>
        <p:txBody>
          <a:bodyPr lIns="72000" tIns="72000" anchor="t" anchorCtr="0"/>
          <a:lstStyle>
            <a:lvl1pPr marL="0" indent="0">
              <a:lnSpc>
                <a:spcPts val="1200"/>
              </a:lnSpc>
              <a:spcBef>
                <a:spcPts val="0"/>
              </a:spcBef>
              <a:buNone/>
              <a:defRPr sz="1200" b="0" spc="0" baseline="0">
                <a:solidFill>
                  <a:schemeClr val="bg1"/>
                </a:solidFill>
              </a:defRPr>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smtClean="0"/>
              <a:t>First and last name</a:t>
            </a:r>
          </a:p>
        </p:txBody>
      </p:sp>
      <p:sp>
        <p:nvSpPr>
          <p:cNvPr id="42" name="Picture Placeholder 8"/>
          <p:cNvSpPr>
            <a:spLocks noGrp="1"/>
          </p:cNvSpPr>
          <p:nvPr>
            <p:ph type="pic" sz="quarter" idx="35" hasCustomPrompt="1"/>
          </p:nvPr>
        </p:nvSpPr>
        <p:spPr>
          <a:xfrm>
            <a:off x="3286894" y="4773983"/>
            <a:ext cx="1555993" cy="1320107"/>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smtClean="0"/>
              <a:t>Click picture icon  in centre of box</a:t>
            </a:r>
            <a:endParaRPr lang="en-AU" dirty="0"/>
          </a:p>
        </p:txBody>
      </p:sp>
      <p:sp>
        <p:nvSpPr>
          <p:cNvPr id="43" name="Text Placeholder 2"/>
          <p:cNvSpPr>
            <a:spLocks noGrp="1"/>
          </p:cNvSpPr>
          <p:nvPr>
            <p:ph type="body" idx="36" hasCustomPrompt="1"/>
          </p:nvPr>
        </p:nvSpPr>
        <p:spPr>
          <a:xfrm>
            <a:off x="3286893" y="4232359"/>
            <a:ext cx="1584985" cy="544739"/>
          </a:xfrm>
          <a:custGeom>
            <a:avLst/>
            <a:gdLst>
              <a:gd name="connsiteX0" fmla="*/ 0 w 1555993"/>
              <a:gd name="connsiteY0" fmla="*/ 0 h 493578"/>
              <a:gd name="connsiteX1" fmla="*/ 1555993 w 1555993"/>
              <a:gd name="connsiteY1" fmla="*/ 0 h 493578"/>
              <a:gd name="connsiteX2" fmla="*/ 1555993 w 1555993"/>
              <a:gd name="connsiteY2" fmla="*/ 493578 h 493578"/>
              <a:gd name="connsiteX3" fmla="*/ 0 w 1555993"/>
              <a:gd name="connsiteY3" fmla="*/ 493578 h 493578"/>
              <a:gd name="connsiteX4" fmla="*/ 0 w 1555993"/>
              <a:gd name="connsiteY4" fmla="*/ 0 h 493578"/>
              <a:gd name="connsiteX0" fmla="*/ 0 w 1608746"/>
              <a:gd name="connsiteY0" fmla="*/ 0 h 493578"/>
              <a:gd name="connsiteX1" fmla="*/ 1608746 w 1608746"/>
              <a:gd name="connsiteY1" fmla="*/ 0 h 493578"/>
              <a:gd name="connsiteX2" fmla="*/ 1555993 w 1608746"/>
              <a:gd name="connsiteY2" fmla="*/ 493578 h 493578"/>
              <a:gd name="connsiteX3" fmla="*/ 0 w 1608746"/>
              <a:gd name="connsiteY3" fmla="*/ 493578 h 493578"/>
              <a:gd name="connsiteX4" fmla="*/ 0 w 1608746"/>
              <a:gd name="connsiteY4" fmla="*/ 0 h 493578"/>
              <a:gd name="connsiteX0" fmla="*/ 0 w 1599953"/>
              <a:gd name="connsiteY0" fmla="*/ 0 h 493578"/>
              <a:gd name="connsiteX1" fmla="*/ 1599953 w 1599953"/>
              <a:gd name="connsiteY1" fmla="*/ 0 h 493578"/>
              <a:gd name="connsiteX2" fmla="*/ 1555993 w 1599953"/>
              <a:gd name="connsiteY2" fmla="*/ 493578 h 493578"/>
              <a:gd name="connsiteX3" fmla="*/ 0 w 1599953"/>
              <a:gd name="connsiteY3" fmla="*/ 493578 h 493578"/>
              <a:gd name="connsiteX4" fmla="*/ 0 w 1599953"/>
              <a:gd name="connsiteY4" fmla="*/ 0 h 493578"/>
              <a:gd name="connsiteX0" fmla="*/ 0 w 1592204"/>
              <a:gd name="connsiteY0" fmla="*/ 0 h 493578"/>
              <a:gd name="connsiteX1" fmla="*/ 1592204 w 1592204"/>
              <a:gd name="connsiteY1" fmla="*/ 0 h 493578"/>
              <a:gd name="connsiteX2" fmla="*/ 1555993 w 1592204"/>
              <a:gd name="connsiteY2" fmla="*/ 493578 h 493578"/>
              <a:gd name="connsiteX3" fmla="*/ 0 w 1592204"/>
              <a:gd name="connsiteY3" fmla="*/ 493578 h 493578"/>
              <a:gd name="connsiteX4" fmla="*/ 0 w 1592204"/>
              <a:gd name="connsiteY4" fmla="*/ 0 h 493578"/>
              <a:gd name="connsiteX0" fmla="*/ 0 w 1584985"/>
              <a:gd name="connsiteY0" fmla="*/ 0 h 493578"/>
              <a:gd name="connsiteX1" fmla="*/ 1584985 w 1584985"/>
              <a:gd name="connsiteY1" fmla="*/ 0 h 493578"/>
              <a:gd name="connsiteX2" fmla="*/ 1555993 w 1584985"/>
              <a:gd name="connsiteY2" fmla="*/ 493578 h 493578"/>
              <a:gd name="connsiteX3" fmla="*/ 0 w 1584985"/>
              <a:gd name="connsiteY3" fmla="*/ 493578 h 493578"/>
              <a:gd name="connsiteX4" fmla="*/ 0 w 1584985"/>
              <a:gd name="connsiteY4" fmla="*/ 0 h 493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985" h="493578">
                <a:moveTo>
                  <a:pt x="0" y="0"/>
                </a:moveTo>
                <a:lnTo>
                  <a:pt x="1584985" y="0"/>
                </a:lnTo>
                <a:lnTo>
                  <a:pt x="1555993" y="493578"/>
                </a:lnTo>
                <a:lnTo>
                  <a:pt x="0" y="493578"/>
                </a:lnTo>
                <a:lnTo>
                  <a:pt x="0" y="0"/>
                </a:lnTo>
                <a:close/>
              </a:path>
            </a:pathLst>
          </a:custGeom>
          <a:solidFill>
            <a:srgbClr val="00B0F0"/>
          </a:solidFill>
        </p:spPr>
        <p:txBody>
          <a:bodyPr lIns="72000" tIns="72000" anchor="t" anchorCtr="0"/>
          <a:lstStyle>
            <a:lvl1pPr marL="0" indent="0">
              <a:lnSpc>
                <a:spcPts val="1200"/>
              </a:lnSpc>
              <a:spcBef>
                <a:spcPts val="0"/>
              </a:spcBef>
              <a:buNone/>
              <a:defRPr sz="1200" b="0" spc="0" baseline="0">
                <a:solidFill>
                  <a:schemeClr val="bg1"/>
                </a:solidFill>
              </a:defRPr>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smtClean="0"/>
              <a:t>First and last name</a:t>
            </a:r>
          </a:p>
        </p:txBody>
      </p:sp>
      <p:sp>
        <p:nvSpPr>
          <p:cNvPr id="44" name="Picture Placeholder 8"/>
          <p:cNvSpPr>
            <a:spLocks noGrp="1"/>
          </p:cNvSpPr>
          <p:nvPr>
            <p:ph type="pic" sz="quarter" idx="37" hasCustomPrompt="1"/>
          </p:nvPr>
        </p:nvSpPr>
        <p:spPr>
          <a:xfrm>
            <a:off x="5087094" y="2668153"/>
            <a:ext cx="1555993" cy="1320107"/>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smtClean="0"/>
              <a:t>Click picture icon  in centre of box</a:t>
            </a:r>
            <a:endParaRPr lang="en-AU" dirty="0"/>
          </a:p>
        </p:txBody>
      </p:sp>
      <p:sp>
        <p:nvSpPr>
          <p:cNvPr id="45" name="Text Placeholder 2"/>
          <p:cNvSpPr>
            <a:spLocks noGrp="1"/>
          </p:cNvSpPr>
          <p:nvPr>
            <p:ph type="body" idx="38" hasCustomPrompt="1"/>
          </p:nvPr>
        </p:nvSpPr>
        <p:spPr>
          <a:xfrm>
            <a:off x="5087093" y="2126529"/>
            <a:ext cx="1584985" cy="544739"/>
          </a:xfrm>
          <a:custGeom>
            <a:avLst/>
            <a:gdLst>
              <a:gd name="connsiteX0" fmla="*/ 0 w 1555993"/>
              <a:gd name="connsiteY0" fmla="*/ 0 h 493578"/>
              <a:gd name="connsiteX1" fmla="*/ 1555993 w 1555993"/>
              <a:gd name="connsiteY1" fmla="*/ 0 h 493578"/>
              <a:gd name="connsiteX2" fmla="*/ 1555993 w 1555993"/>
              <a:gd name="connsiteY2" fmla="*/ 493578 h 493578"/>
              <a:gd name="connsiteX3" fmla="*/ 0 w 1555993"/>
              <a:gd name="connsiteY3" fmla="*/ 493578 h 493578"/>
              <a:gd name="connsiteX4" fmla="*/ 0 w 1555993"/>
              <a:gd name="connsiteY4" fmla="*/ 0 h 493578"/>
              <a:gd name="connsiteX0" fmla="*/ 0 w 1608746"/>
              <a:gd name="connsiteY0" fmla="*/ 0 h 493578"/>
              <a:gd name="connsiteX1" fmla="*/ 1608746 w 1608746"/>
              <a:gd name="connsiteY1" fmla="*/ 0 h 493578"/>
              <a:gd name="connsiteX2" fmla="*/ 1555993 w 1608746"/>
              <a:gd name="connsiteY2" fmla="*/ 493578 h 493578"/>
              <a:gd name="connsiteX3" fmla="*/ 0 w 1608746"/>
              <a:gd name="connsiteY3" fmla="*/ 493578 h 493578"/>
              <a:gd name="connsiteX4" fmla="*/ 0 w 1608746"/>
              <a:gd name="connsiteY4" fmla="*/ 0 h 493578"/>
              <a:gd name="connsiteX0" fmla="*/ 0 w 1599953"/>
              <a:gd name="connsiteY0" fmla="*/ 0 h 493578"/>
              <a:gd name="connsiteX1" fmla="*/ 1599953 w 1599953"/>
              <a:gd name="connsiteY1" fmla="*/ 0 h 493578"/>
              <a:gd name="connsiteX2" fmla="*/ 1555993 w 1599953"/>
              <a:gd name="connsiteY2" fmla="*/ 493578 h 493578"/>
              <a:gd name="connsiteX3" fmla="*/ 0 w 1599953"/>
              <a:gd name="connsiteY3" fmla="*/ 493578 h 493578"/>
              <a:gd name="connsiteX4" fmla="*/ 0 w 1599953"/>
              <a:gd name="connsiteY4" fmla="*/ 0 h 493578"/>
              <a:gd name="connsiteX0" fmla="*/ 0 w 1592204"/>
              <a:gd name="connsiteY0" fmla="*/ 0 h 493578"/>
              <a:gd name="connsiteX1" fmla="*/ 1592204 w 1592204"/>
              <a:gd name="connsiteY1" fmla="*/ 0 h 493578"/>
              <a:gd name="connsiteX2" fmla="*/ 1555993 w 1592204"/>
              <a:gd name="connsiteY2" fmla="*/ 493578 h 493578"/>
              <a:gd name="connsiteX3" fmla="*/ 0 w 1592204"/>
              <a:gd name="connsiteY3" fmla="*/ 493578 h 493578"/>
              <a:gd name="connsiteX4" fmla="*/ 0 w 1592204"/>
              <a:gd name="connsiteY4" fmla="*/ 0 h 493578"/>
              <a:gd name="connsiteX0" fmla="*/ 0 w 1584985"/>
              <a:gd name="connsiteY0" fmla="*/ 0 h 493578"/>
              <a:gd name="connsiteX1" fmla="*/ 1584985 w 1584985"/>
              <a:gd name="connsiteY1" fmla="*/ 0 h 493578"/>
              <a:gd name="connsiteX2" fmla="*/ 1555993 w 1584985"/>
              <a:gd name="connsiteY2" fmla="*/ 493578 h 493578"/>
              <a:gd name="connsiteX3" fmla="*/ 0 w 1584985"/>
              <a:gd name="connsiteY3" fmla="*/ 493578 h 493578"/>
              <a:gd name="connsiteX4" fmla="*/ 0 w 1584985"/>
              <a:gd name="connsiteY4" fmla="*/ 0 h 493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985" h="493578">
                <a:moveTo>
                  <a:pt x="0" y="0"/>
                </a:moveTo>
                <a:lnTo>
                  <a:pt x="1584985" y="0"/>
                </a:lnTo>
                <a:lnTo>
                  <a:pt x="1555993" y="493578"/>
                </a:lnTo>
                <a:lnTo>
                  <a:pt x="0" y="493578"/>
                </a:lnTo>
                <a:lnTo>
                  <a:pt x="0" y="0"/>
                </a:lnTo>
                <a:close/>
              </a:path>
            </a:pathLst>
          </a:custGeom>
          <a:solidFill>
            <a:srgbClr val="00B0F0"/>
          </a:solidFill>
        </p:spPr>
        <p:txBody>
          <a:bodyPr lIns="72000" tIns="72000" anchor="t" anchorCtr="0"/>
          <a:lstStyle>
            <a:lvl1pPr marL="0" indent="0">
              <a:lnSpc>
                <a:spcPts val="1200"/>
              </a:lnSpc>
              <a:spcBef>
                <a:spcPts val="0"/>
              </a:spcBef>
              <a:buNone/>
              <a:defRPr sz="1200" b="0" spc="0" baseline="0">
                <a:solidFill>
                  <a:schemeClr val="bg1"/>
                </a:solidFill>
              </a:defRPr>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smtClean="0"/>
              <a:t>First and last name</a:t>
            </a:r>
          </a:p>
        </p:txBody>
      </p:sp>
      <p:sp>
        <p:nvSpPr>
          <p:cNvPr id="46" name="Picture Placeholder 8"/>
          <p:cNvSpPr>
            <a:spLocks noGrp="1"/>
          </p:cNvSpPr>
          <p:nvPr>
            <p:ph type="pic" sz="quarter" idx="39" hasCustomPrompt="1"/>
          </p:nvPr>
        </p:nvSpPr>
        <p:spPr>
          <a:xfrm>
            <a:off x="5087094" y="4773983"/>
            <a:ext cx="1555993" cy="1320107"/>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smtClean="0"/>
              <a:t>Click picture icon  in centre of box</a:t>
            </a:r>
            <a:endParaRPr lang="en-AU" dirty="0"/>
          </a:p>
        </p:txBody>
      </p:sp>
      <p:sp>
        <p:nvSpPr>
          <p:cNvPr id="47" name="Text Placeholder 2"/>
          <p:cNvSpPr>
            <a:spLocks noGrp="1"/>
          </p:cNvSpPr>
          <p:nvPr>
            <p:ph type="body" idx="40" hasCustomPrompt="1"/>
          </p:nvPr>
        </p:nvSpPr>
        <p:spPr>
          <a:xfrm>
            <a:off x="5087093" y="4232359"/>
            <a:ext cx="1584985" cy="544739"/>
          </a:xfrm>
          <a:custGeom>
            <a:avLst/>
            <a:gdLst>
              <a:gd name="connsiteX0" fmla="*/ 0 w 1555993"/>
              <a:gd name="connsiteY0" fmla="*/ 0 h 493578"/>
              <a:gd name="connsiteX1" fmla="*/ 1555993 w 1555993"/>
              <a:gd name="connsiteY1" fmla="*/ 0 h 493578"/>
              <a:gd name="connsiteX2" fmla="*/ 1555993 w 1555993"/>
              <a:gd name="connsiteY2" fmla="*/ 493578 h 493578"/>
              <a:gd name="connsiteX3" fmla="*/ 0 w 1555993"/>
              <a:gd name="connsiteY3" fmla="*/ 493578 h 493578"/>
              <a:gd name="connsiteX4" fmla="*/ 0 w 1555993"/>
              <a:gd name="connsiteY4" fmla="*/ 0 h 493578"/>
              <a:gd name="connsiteX0" fmla="*/ 0 w 1608746"/>
              <a:gd name="connsiteY0" fmla="*/ 0 h 493578"/>
              <a:gd name="connsiteX1" fmla="*/ 1608746 w 1608746"/>
              <a:gd name="connsiteY1" fmla="*/ 0 h 493578"/>
              <a:gd name="connsiteX2" fmla="*/ 1555993 w 1608746"/>
              <a:gd name="connsiteY2" fmla="*/ 493578 h 493578"/>
              <a:gd name="connsiteX3" fmla="*/ 0 w 1608746"/>
              <a:gd name="connsiteY3" fmla="*/ 493578 h 493578"/>
              <a:gd name="connsiteX4" fmla="*/ 0 w 1608746"/>
              <a:gd name="connsiteY4" fmla="*/ 0 h 493578"/>
              <a:gd name="connsiteX0" fmla="*/ 0 w 1599953"/>
              <a:gd name="connsiteY0" fmla="*/ 0 h 493578"/>
              <a:gd name="connsiteX1" fmla="*/ 1599953 w 1599953"/>
              <a:gd name="connsiteY1" fmla="*/ 0 h 493578"/>
              <a:gd name="connsiteX2" fmla="*/ 1555993 w 1599953"/>
              <a:gd name="connsiteY2" fmla="*/ 493578 h 493578"/>
              <a:gd name="connsiteX3" fmla="*/ 0 w 1599953"/>
              <a:gd name="connsiteY3" fmla="*/ 493578 h 493578"/>
              <a:gd name="connsiteX4" fmla="*/ 0 w 1599953"/>
              <a:gd name="connsiteY4" fmla="*/ 0 h 493578"/>
              <a:gd name="connsiteX0" fmla="*/ 0 w 1592204"/>
              <a:gd name="connsiteY0" fmla="*/ 0 h 493578"/>
              <a:gd name="connsiteX1" fmla="*/ 1592204 w 1592204"/>
              <a:gd name="connsiteY1" fmla="*/ 0 h 493578"/>
              <a:gd name="connsiteX2" fmla="*/ 1555993 w 1592204"/>
              <a:gd name="connsiteY2" fmla="*/ 493578 h 493578"/>
              <a:gd name="connsiteX3" fmla="*/ 0 w 1592204"/>
              <a:gd name="connsiteY3" fmla="*/ 493578 h 493578"/>
              <a:gd name="connsiteX4" fmla="*/ 0 w 1592204"/>
              <a:gd name="connsiteY4" fmla="*/ 0 h 493578"/>
              <a:gd name="connsiteX0" fmla="*/ 0 w 1584985"/>
              <a:gd name="connsiteY0" fmla="*/ 0 h 493578"/>
              <a:gd name="connsiteX1" fmla="*/ 1584985 w 1584985"/>
              <a:gd name="connsiteY1" fmla="*/ 0 h 493578"/>
              <a:gd name="connsiteX2" fmla="*/ 1555993 w 1584985"/>
              <a:gd name="connsiteY2" fmla="*/ 493578 h 493578"/>
              <a:gd name="connsiteX3" fmla="*/ 0 w 1584985"/>
              <a:gd name="connsiteY3" fmla="*/ 493578 h 493578"/>
              <a:gd name="connsiteX4" fmla="*/ 0 w 1584985"/>
              <a:gd name="connsiteY4" fmla="*/ 0 h 493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985" h="493578">
                <a:moveTo>
                  <a:pt x="0" y="0"/>
                </a:moveTo>
                <a:lnTo>
                  <a:pt x="1584985" y="0"/>
                </a:lnTo>
                <a:lnTo>
                  <a:pt x="1555993" y="493578"/>
                </a:lnTo>
                <a:lnTo>
                  <a:pt x="0" y="493578"/>
                </a:lnTo>
                <a:lnTo>
                  <a:pt x="0" y="0"/>
                </a:lnTo>
                <a:close/>
              </a:path>
            </a:pathLst>
          </a:custGeom>
          <a:solidFill>
            <a:srgbClr val="00B0F0"/>
          </a:solidFill>
        </p:spPr>
        <p:txBody>
          <a:bodyPr lIns="72000" tIns="72000" anchor="t" anchorCtr="0"/>
          <a:lstStyle>
            <a:lvl1pPr marL="0" indent="0">
              <a:lnSpc>
                <a:spcPts val="1200"/>
              </a:lnSpc>
              <a:spcBef>
                <a:spcPts val="0"/>
              </a:spcBef>
              <a:buNone/>
              <a:defRPr sz="1200" b="0" spc="0" baseline="0">
                <a:solidFill>
                  <a:schemeClr val="bg1"/>
                </a:solidFill>
              </a:defRPr>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smtClean="0"/>
              <a:t>First and last name</a:t>
            </a:r>
          </a:p>
        </p:txBody>
      </p:sp>
      <p:sp>
        <p:nvSpPr>
          <p:cNvPr id="48" name="Picture Placeholder 8"/>
          <p:cNvSpPr>
            <a:spLocks noGrp="1"/>
          </p:cNvSpPr>
          <p:nvPr>
            <p:ph type="pic" sz="quarter" idx="41" hasCustomPrompt="1"/>
          </p:nvPr>
        </p:nvSpPr>
        <p:spPr>
          <a:xfrm>
            <a:off x="6887294" y="2668153"/>
            <a:ext cx="1555993" cy="1320107"/>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smtClean="0"/>
              <a:t>Click picture icon  in centre of box</a:t>
            </a:r>
            <a:endParaRPr lang="en-AU" dirty="0"/>
          </a:p>
        </p:txBody>
      </p:sp>
      <p:sp>
        <p:nvSpPr>
          <p:cNvPr id="49" name="Text Placeholder 2"/>
          <p:cNvSpPr>
            <a:spLocks noGrp="1"/>
          </p:cNvSpPr>
          <p:nvPr>
            <p:ph type="body" idx="42" hasCustomPrompt="1"/>
          </p:nvPr>
        </p:nvSpPr>
        <p:spPr>
          <a:xfrm>
            <a:off x="6887293" y="2126529"/>
            <a:ext cx="1584985" cy="544739"/>
          </a:xfrm>
          <a:custGeom>
            <a:avLst/>
            <a:gdLst>
              <a:gd name="connsiteX0" fmla="*/ 0 w 1555993"/>
              <a:gd name="connsiteY0" fmla="*/ 0 h 493578"/>
              <a:gd name="connsiteX1" fmla="*/ 1555993 w 1555993"/>
              <a:gd name="connsiteY1" fmla="*/ 0 h 493578"/>
              <a:gd name="connsiteX2" fmla="*/ 1555993 w 1555993"/>
              <a:gd name="connsiteY2" fmla="*/ 493578 h 493578"/>
              <a:gd name="connsiteX3" fmla="*/ 0 w 1555993"/>
              <a:gd name="connsiteY3" fmla="*/ 493578 h 493578"/>
              <a:gd name="connsiteX4" fmla="*/ 0 w 1555993"/>
              <a:gd name="connsiteY4" fmla="*/ 0 h 493578"/>
              <a:gd name="connsiteX0" fmla="*/ 0 w 1608746"/>
              <a:gd name="connsiteY0" fmla="*/ 0 h 493578"/>
              <a:gd name="connsiteX1" fmla="*/ 1608746 w 1608746"/>
              <a:gd name="connsiteY1" fmla="*/ 0 h 493578"/>
              <a:gd name="connsiteX2" fmla="*/ 1555993 w 1608746"/>
              <a:gd name="connsiteY2" fmla="*/ 493578 h 493578"/>
              <a:gd name="connsiteX3" fmla="*/ 0 w 1608746"/>
              <a:gd name="connsiteY3" fmla="*/ 493578 h 493578"/>
              <a:gd name="connsiteX4" fmla="*/ 0 w 1608746"/>
              <a:gd name="connsiteY4" fmla="*/ 0 h 493578"/>
              <a:gd name="connsiteX0" fmla="*/ 0 w 1599953"/>
              <a:gd name="connsiteY0" fmla="*/ 0 h 493578"/>
              <a:gd name="connsiteX1" fmla="*/ 1599953 w 1599953"/>
              <a:gd name="connsiteY1" fmla="*/ 0 h 493578"/>
              <a:gd name="connsiteX2" fmla="*/ 1555993 w 1599953"/>
              <a:gd name="connsiteY2" fmla="*/ 493578 h 493578"/>
              <a:gd name="connsiteX3" fmla="*/ 0 w 1599953"/>
              <a:gd name="connsiteY3" fmla="*/ 493578 h 493578"/>
              <a:gd name="connsiteX4" fmla="*/ 0 w 1599953"/>
              <a:gd name="connsiteY4" fmla="*/ 0 h 493578"/>
              <a:gd name="connsiteX0" fmla="*/ 0 w 1592204"/>
              <a:gd name="connsiteY0" fmla="*/ 0 h 493578"/>
              <a:gd name="connsiteX1" fmla="*/ 1592204 w 1592204"/>
              <a:gd name="connsiteY1" fmla="*/ 0 h 493578"/>
              <a:gd name="connsiteX2" fmla="*/ 1555993 w 1592204"/>
              <a:gd name="connsiteY2" fmla="*/ 493578 h 493578"/>
              <a:gd name="connsiteX3" fmla="*/ 0 w 1592204"/>
              <a:gd name="connsiteY3" fmla="*/ 493578 h 493578"/>
              <a:gd name="connsiteX4" fmla="*/ 0 w 1592204"/>
              <a:gd name="connsiteY4" fmla="*/ 0 h 493578"/>
              <a:gd name="connsiteX0" fmla="*/ 0 w 1584985"/>
              <a:gd name="connsiteY0" fmla="*/ 0 h 493578"/>
              <a:gd name="connsiteX1" fmla="*/ 1584985 w 1584985"/>
              <a:gd name="connsiteY1" fmla="*/ 0 h 493578"/>
              <a:gd name="connsiteX2" fmla="*/ 1555993 w 1584985"/>
              <a:gd name="connsiteY2" fmla="*/ 493578 h 493578"/>
              <a:gd name="connsiteX3" fmla="*/ 0 w 1584985"/>
              <a:gd name="connsiteY3" fmla="*/ 493578 h 493578"/>
              <a:gd name="connsiteX4" fmla="*/ 0 w 1584985"/>
              <a:gd name="connsiteY4" fmla="*/ 0 h 493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985" h="493578">
                <a:moveTo>
                  <a:pt x="0" y="0"/>
                </a:moveTo>
                <a:lnTo>
                  <a:pt x="1584985" y="0"/>
                </a:lnTo>
                <a:lnTo>
                  <a:pt x="1555993" y="493578"/>
                </a:lnTo>
                <a:lnTo>
                  <a:pt x="0" y="493578"/>
                </a:lnTo>
                <a:lnTo>
                  <a:pt x="0" y="0"/>
                </a:lnTo>
                <a:close/>
              </a:path>
            </a:pathLst>
          </a:custGeom>
          <a:solidFill>
            <a:srgbClr val="00B0F0"/>
          </a:solidFill>
        </p:spPr>
        <p:txBody>
          <a:bodyPr lIns="72000" tIns="72000" anchor="t" anchorCtr="0"/>
          <a:lstStyle>
            <a:lvl1pPr marL="0" indent="0">
              <a:lnSpc>
                <a:spcPts val="1200"/>
              </a:lnSpc>
              <a:spcBef>
                <a:spcPts val="0"/>
              </a:spcBef>
              <a:buNone/>
              <a:defRPr sz="1200" b="0" spc="0" baseline="0">
                <a:solidFill>
                  <a:schemeClr val="bg1"/>
                </a:solidFill>
              </a:defRPr>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smtClean="0"/>
              <a:t>First and last name</a:t>
            </a:r>
          </a:p>
        </p:txBody>
      </p:sp>
      <p:sp>
        <p:nvSpPr>
          <p:cNvPr id="50" name="Picture Placeholder 8"/>
          <p:cNvSpPr>
            <a:spLocks noGrp="1"/>
          </p:cNvSpPr>
          <p:nvPr>
            <p:ph type="pic" sz="quarter" idx="43" hasCustomPrompt="1"/>
          </p:nvPr>
        </p:nvSpPr>
        <p:spPr>
          <a:xfrm>
            <a:off x="6887294" y="4773983"/>
            <a:ext cx="1555993" cy="1320107"/>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smtClean="0"/>
              <a:t>Click picture icon  in centre of box</a:t>
            </a:r>
            <a:endParaRPr lang="en-AU" dirty="0"/>
          </a:p>
        </p:txBody>
      </p:sp>
      <p:sp>
        <p:nvSpPr>
          <p:cNvPr id="51" name="Text Placeholder 2"/>
          <p:cNvSpPr>
            <a:spLocks noGrp="1"/>
          </p:cNvSpPr>
          <p:nvPr>
            <p:ph type="body" idx="44" hasCustomPrompt="1"/>
          </p:nvPr>
        </p:nvSpPr>
        <p:spPr>
          <a:xfrm>
            <a:off x="6887293" y="4232359"/>
            <a:ext cx="1584985" cy="544739"/>
          </a:xfrm>
          <a:custGeom>
            <a:avLst/>
            <a:gdLst>
              <a:gd name="connsiteX0" fmla="*/ 0 w 1555993"/>
              <a:gd name="connsiteY0" fmla="*/ 0 h 493578"/>
              <a:gd name="connsiteX1" fmla="*/ 1555993 w 1555993"/>
              <a:gd name="connsiteY1" fmla="*/ 0 h 493578"/>
              <a:gd name="connsiteX2" fmla="*/ 1555993 w 1555993"/>
              <a:gd name="connsiteY2" fmla="*/ 493578 h 493578"/>
              <a:gd name="connsiteX3" fmla="*/ 0 w 1555993"/>
              <a:gd name="connsiteY3" fmla="*/ 493578 h 493578"/>
              <a:gd name="connsiteX4" fmla="*/ 0 w 1555993"/>
              <a:gd name="connsiteY4" fmla="*/ 0 h 493578"/>
              <a:gd name="connsiteX0" fmla="*/ 0 w 1608746"/>
              <a:gd name="connsiteY0" fmla="*/ 0 h 493578"/>
              <a:gd name="connsiteX1" fmla="*/ 1608746 w 1608746"/>
              <a:gd name="connsiteY1" fmla="*/ 0 h 493578"/>
              <a:gd name="connsiteX2" fmla="*/ 1555993 w 1608746"/>
              <a:gd name="connsiteY2" fmla="*/ 493578 h 493578"/>
              <a:gd name="connsiteX3" fmla="*/ 0 w 1608746"/>
              <a:gd name="connsiteY3" fmla="*/ 493578 h 493578"/>
              <a:gd name="connsiteX4" fmla="*/ 0 w 1608746"/>
              <a:gd name="connsiteY4" fmla="*/ 0 h 493578"/>
              <a:gd name="connsiteX0" fmla="*/ 0 w 1599953"/>
              <a:gd name="connsiteY0" fmla="*/ 0 h 493578"/>
              <a:gd name="connsiteX1" fmla="*/ 1599953 w 1599953"/>
              <a:gd name="connsiteY1" fmla="*/ 0 h 493578"/>
              <a:gd name="connsiteX2" fmla="*/ 1555993 w 1599953"/>
              <a:gd name="connsiteY2" fmla="*/ 493578 h 493578"/>
              <a:gd name="connsiteX3" fmla="*/ 0 w 1599953"/>
              <a:gd name="connsiteY3" fmla="*/ 493578 h 493578"/>
              <a:gd name="connsiteX4" fmla="*/ 0 w 1599953"/>
              <a:gd name="connsiteY4" fmla="*/ 0 h 493578"/>
              <a:gd name="connsiteX0" fmla="*/ 0 w 1592204"/>
              <a:gd name="connsiteY0" fmla="*/ 0 h 493578"/>
              <a:gd name="connsiteX1" fmla="*/ 1592204 w 1592204"/>
              <a:gd name="connsiteY1" fmla="*/ 0 h 493578"/>
              <a:gd name="connsiteX2" fmla="*/ 1555993 w 1592204"/>
              <a:gd name="connsiteY2" fmla="*/ 493578 h 493578"/>
              <a:gd name="connsiteX3" fmla="*/ 0 w 1592204"/>
              <a:gd name="connsiteY3" fmla="*/ 493578 h 493578"/>
              <a:gd name="connsiteX4" fmla="*/ 0 w 1592204"/>
              <a:gd name="connsiteY4" fmla="*/ 0 h 493578"/>
              <a:gd name="connsiteX0" fmla="*/ 0 w 1584985"/>
              <a:gd name="connsiteY0" fmla="*/ 0 h 493578"/>
              <a:gd name="connsiteX1" fmla="*/ 1584985 w 1584985"/>
              <a:gd name="connsiteY1" fmla="*/ 0 h 493578"/>
              <a:gd name="connsiteX2" fmla="*/ 1555993 w 1584985"/>
              <a:gd name="connsiteY2" fmla="*/ 493578 h 493578"/>
              <a:gd name="connsiteX3" fmla="*/ 0 w 1584985"/>
              <a:gd name="connsiteY3" fmla="*/ 493578 h 493578"/>
              <a:gd name="connsiteX4" fmla="*/ 0 w 1584985"/>
              <a:gd name="connsiteY4" fmla="*/ 0 h 493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985" h="493578">
                <a:moveTo>
                  <a:pt x="0" y="0"/>
                </a:moveTo>
                <a:lnTo>
                  <a:pt x="1584985" y="0"/>
                </a:lnTo>
                <a:lnTo>
                  <a:pt x="1555993" y="493578"/>
                </a:lnTo>
                <a:lnTo>
                  <a:pt x="0" y="493578"/>
                </a:lnTo>
                <a:lnTo>
                  <a:pt x="0" y="0"/>
                </a:lnTo>
                <a:close/>
              </a:path>
            </a:pathLst>
          </a:custGeom>
          <a:solidFill>
            <a:srgbClr val="00B0F0"/>
          </a:solidFill>
        </p:spPr>
        <p:txBody>
          <a:bodyPr lIns="72000" tIns="72000" anchor="t" anchorCtr="0"/>
          <a:lstStyle>
            <a:lvl1pPr marL="0" indent="0">
              <a:lnSpc>
                <a:spcPts val="1200"/>
              </a:lnSpc>
              <a:spcBef>
                <a:spcPts val="0"/>
              </a:spcBef>
              <a:buNone/>
              <a:defRPr sz="1200" b="0" spc="0" baseline="0">
                <a:solidFill>
                  <a:schemeClr val="bg1"/>
                </a:solidFill>
              </a:defRPr>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smtClean="0"/>
              <a:t>First and last name</a:t>
            </a:r>
          </a:p>
        </p:txBody>
      </p:sp>
      <p:sp>
        <p:nvSpPr>
          <p:cNvPr id="52" name="Picture Placeholder 8"/>
          <p:cNvSpPr>
            <a:spLocks noGrp="1"/>
          </p:cNvSpPr>
          <p:nvPr>
            <p:ph type="pic" sz="quarter" idx="45" hasCustomPrompt="1"/>
          </p:nvPr>
        </p:nvSpPr>
        <p:spPr>
          <a:xfrm>
            <a:off x="8687495" y="2668153"/>
            <a:ext cx="1555993" cy="1320107"/>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smtClean="0"/>
              <a:t>Click picture icon  in centre of box</a:t>
            </a:r>
            <a:endParaRPr lang="en-AU" dirty="0"/>
          </a:p>
        </p:txBody>
      </p:sp>
      <p:sp>
        <p:nvSpPr>
          <p:cNvPr id="53" name="Text Placeholder 2"/>
          <p:cNvSpPr>
            <a:spLocks noGrp="1"/>
          </p:cNvSpPr>
          <p:nvPr>
            <p:ph type="body" idx="46" hasCustomPrompt="1"/>
          </p:nvPr>
        </p:nvSpPr>
        <p:spPr>
          <a:xfrm>
            <a:off x="8687494" y="2126529"/>
            <a:ext cx="1584985" cy="544739"/>
          </a:xfrm>
          <a:custGeom>
            <a:avLst/>
            <a:gdLst>
              <a:gd name="connsiteX0" fmla="*/ 0 w 1555993"/>
              <a:gd name="connsiteY0" fmla="*/ 0 h 493578"/>
              <a:gd name="connsiteX1" fmla="*/ 1555993 w 1555993"/>
              <a:gd name="connsiteY1" fmla="*/ 0 h 493578"/>
              <a:gd name="connsiteX2" fmla="*/ 1555993 w 1555993"/>
              <a:gd name="connsiteY2" fmla="*/ 493578 h 493578"/>
              <a:gd name="connsiteX3" fmla="*/ 0 w 1555993"/>
              <a:gd name="connsiteY3" fmla="*/ 493578 h 493578"/>
              <a:gd name="connsiteX4" fmla="*/ 0 w 1555993"/>
              <a:gd name="connsiteY4" fmla="*/ 0 h 493578"/>
              <a:gd name="connsiteX0" fmla="*/ 0 w 1608746"/>
              <a:gd name="connsiteY0" fmla="*/ 0 h 493578"/>
              <a:gd name="connsiteX1" fmla="*/ 1608746 w 1608746"/>
              <a:gd name="connsiteY1" fmla="*/ 0 h 493578"/>
              <a:gd name="connsiteX2" fmla="*/ 1555993 w 1608746"/>
              <a:gd name="connsiteY2" fmla="*/ 493578 h 493578"/>
              <a:gd name="connsiteX3" fmla="*/ 0 w 1608746"/>
              <a:gd name="connsiteY3" fmla="*/ 493578 h 493578"/>
              <a:gd name="connsiteX4" fmla="*/ 0 w 1608746"/>
              <a:gd name="connsiteY4" fmla="*/ 0 h 493578"/>
              <a:gd name="connsiteX0" fmla="*/ 0 w 1599953"/>
              <a:gd name="connsiteY0" fmla="*/ 0 h 493578"/>
              <a:gd name="connsiteX1" fmla="*/ 1599953 w 1599953"/>
              <a:gd name="connsiteY1" fmla="*/ 0 h 493578"/>
              <a:gd name="connsiteX2" fmla="*/ 1555993 w 1599953"/>
              <a:gd name="connsiteY2" fmla="*/ 493578 h 493578"/>
              <a:gd name="connsiteX3" fmla="*/ 0 w 1599953"/>
              <a:gd name="connsiteY3" fmla="*/ 493578 h 493578"/>
              <a:gd name="connsiteX4" fmla="*/ 0 w 1599953"/>
              <a:gd name="connsiteY4" fmla="*/ 0 h 493578"/>
              <a:gd name="connsiteX0" fmla="*/ 0 w 1592204"/>
              <a:gd name="connsiteY0" fmla="*/ 0 h 493578"/>
              <a:gd name="connsiteX1" fmla="*/ 1592204 w 1592204"/>
              <a:gd name="connsiteY1" fmla="*/ 0 h 493578"/>
              <a:gd name="connsiteX2" fmla="*/ 1555993 w 1592204"/>
              <a:gd name="connsiteY2" fmla="*/ 493578 h 493578"/>
              <a:gd name="connsiteX3" fmla="*/ 0 w 1592204"/>
              <a:gd name="connsiteY3" fmla="*/ 493578 h 493578"/>
              <a:gd name="connsiteX4" fmla="*/ 0 w 1592204"/>
              <a:gd name="connsiteY4" fmla="*/ 0 h 493578"/>
              <a:gd name="connsiteX0" fmla="*/ 0 w 1584985"/>
              <a:gd name="connsiteY0" fmla="*/ 0 h 493578"/>
              <a:gd name="connsiteX1" fmla="*/ 1584985 w 1584985"/>
              <a:gd name="connsiteY1" fmla="*/ 0 h 493578"/>
              <a:gd name="connsiteX2" fmla="*/ 1555993 w 1584985"/>
              <a:gd name="connsiteY2" fmla="*/ 493578 h 493578"/>
              <a:gd name="connsiteX3" fmla="*/ 0 w 1584985"/>
              <a:gd name="connsiteY3" fmla="*/ 493578 h 493578"/>
              <a:gd name="connsiteX4" fmla="*/ 0 w 1584985"/>
              <a:gd name="connsiteY4" fmla="*/ 0 h 493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985" h="493578">
                <a:moveTo>
                  <a:pt x="0" y="0"/>
                </a:moveTo>
                <a:lnTo>
                  <a:pt x="1584985" y="0"/>
                </a:lnTo>
                <a:lnTo>
                  <a:pt x="1555993" y="493578"/>
                </a:lnTo>
                <a:lnTo>
                  <a:pt x="0" y="493578"/>
                </a:lnTo>
                <a:lnTo>
                  <a:pt x="0" y="0"/>
                </a:lnTo>
                <a:close/>
              </a:path>
            </a:pathLst>
          </a:custGeom>
          <a:solidFill>
            <a:srgbClr val="00B0F0"/>
          </a:solidFill>
        </p:spPr>
        <p:txBody>
          <a:bodyPr lIns="72000" tIns="72000" anchor="t" anchorCtr="0"/>
          <a:lstStyle>
            <a:lvl1pPr marL="0" indent="0">
              <a:lnSpc>
                <a:spcPts val="1200"/>
              </a:lnSpc>
              <a:spcBef>
                <a:spcPts val="0"/>
              </a:spcBef>
              <a:buNone/>
              <a:defRPr sz="1200" b="0" spc="0" baseline="0">
                <a:solidFill>
                  <a:schemeClr val="bg1"/>
                </a:solidFill>
              </a:defRPr>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smtClean="0"/>
              <a:t>First and last name</a:t>
            </a:r>
          </a:p>
        </p:txBody>
      </p:sp>
      <p:sp>
        <p:nvSpPr>
          <p:cNvPr id="54" name="Picture Placeholder 8"/>
          <p:cNvSpPr>
            <a:spLocks noGrp="1"/>
          </p:cNvSpPr>
          <p:nvPr>
            <p:ph type="pic" sz="quarter" idx="47" hasCustomPrompt="1"/>
          </p:nvPr>
        </p:nvSpPr>
        <p:spPr>
          <a:xfrm>
            <a:off x="8687495" y="4773983"/>
            <a:ext cx="1555993" cy="1320107"/>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smtClean="0"/>
              <a:t>Click picture icon  in centre of box</a:t>
            </a:r>
            <a:endParaRPr lang="en-AU" dirty="0"/>
          </a:p>
        </p:txBody>
      </p:sp>
      <p:sp>
        <p:nvSpPr>
          <p:cNvPr id="55" name="Text Placeholder 2"/>
          <p:cNvSpPr>
            <a:spLocks noGrp="1"/>
          </p:cNvSpPr>
          <p:nvPr>
            <p:ph type="body" idx="48" hasCustomPrompt="1"/>
          </p:nvPr>
        </p:nvSpPr>
        <p:spPr>
          <a:xfrm>
            <a:off x="8687494" y="4232359"/>
            <a:ext cx="1584985" cy="544739"/>
          </a:xfrm>
          <a:custGeom>
            <a:avLst/>
            <a:gdLst>
              <a:gd name="connsiteX0" fmla="*/ 0 w 1555993"/>
              <a:gd name="connsiteY0" fmla="*/ 0 h 493578"/>
              <a:gd name="connsiteX1" fmla="*/ 1555993 w 1555993"/>
              <a:gd name="connsiteY1" fmla="*/ 0 h 493578"/>
              <a:gd name="connsiteX2" fmla="*/ 1555993 w 1555993"/>
              <a:gd name="connsiteY2" fmla="*/ 493578 h 493578"/>
              <a:gd name="connsiteX3" fmla="*/ 0 w 1555993"/>
              <a:gd name="connsiteY3" fmla="*/ 493578 h 493578"/>
              <a:gd name="connsiteX4" fmla="*/ 0 w 1555993"/>
              <a:gd name="connsiteY4" fmla="*/ 0 h 493578"/>
              <a:gd name="connsiteX0" fmla="*/ 0 w 1608746"/>
              <a:gd name="connsiteY0" fmla="*/ 0 h 493578"/>
              <a:gd name="connsiteX1" fmla="*/ 1608746 w 1608746"/>
              <a:gd name="connsiteY1" fmla="*/ 0 h 493578"/>
              <a:gd name="connsiteX2" fmla="*/ 1555993 w 1608746"/>
              <a:gd name="connsiteY2" fmla="*/ 493578 h 493578"/>
              <a:gd name="connsiteX3" fmla="*/ 0 w 1608746"/>
              <a:gd name="connsiteY3" fmla="*/ 493578 h 493578"/>
              <a:gd name="connsiteX4" fmla="*/ 0 w 1608746"/>
              <a:gd name="connsiteY4" fmla="*/ 0 h 493578"/>
              <a:gd name="connsiteX0" fmla="*/ 0 w 1599953"/>
              <a:gd name="connsiteY0" fmla="*/ 0 h 493578"/>
              <a:gd name="connsiteX1" fmla="*/ 1599953 w 1599953"/>
              <a:gd name="connsiteY1" fmla="*/ 0 h 493578"/>
              <a:gd name="connsiteX2" fmla="*/ 1555993 w 1599953"/>
              <a:gd name="connsiteY2" fmla="*/ 493578 h 493578"/>
              <a:gd name="connsiteX3" fmla="*/ 0 w 1599953"/>
              <a:gd name="connsiteY3" fmla="*/ 493578 h 493578"/>
              <a:gd name="connsiteX4" fmla="*/ 0 w 1599953"/>
              <a:gd name="connsiteY4" fmla="*/ 0 h 493578"/>
              <a:gd name="connsiteX0" fmla="*/ 0 w 1592204"/>
              <a:gd name="connsiteY0" fmla="*/ 0 h 493578"/>
              <a:gd name="connsiteX1" fmla="*/ 1592204 w 1592204"/>
              <a:gd name="connsiteY1" fmla="*/ 0 h 493578"/>
              <a:gd name="connsiteX2" fmla="*/ 1555993 w 1592204"/>
              <a:gd name="connsiteY2" fmla="*/ 493578 h 493578"/>
              <a:gd name="connsiteX3" fmla="*/ 0 w 1592204"/>
              <a:gd name="connsiteY3" fmla="*/ 493578 h 493578"/>
              <a:gd name="connsiteX4" fmla="*/ 0 w 1592204"/>
              <a:gd name="connsiteY4" fmla="*/ 0 h 493578"/>
              <a:gd name="connsiteX0" fmla="*/ 0 w 1584985"/>
              <a:gd name="connsiteY0" fmla="*/ 0 h 493578"/>
              <a:gd name="connsiteX1" fmla="*/ 1584985 w 1584985"/>
              <a:gd name="connsiteY1" fmla="*/ 0 h 493578"/>
              <a:gd name="connsiteX2" fmla="*/ 1555993 w 1584985"/>
              <a:gd name="connsiteY2" fmla="*/ 493578 h 493578"/>
              <a:gd name="connsiteX3" fmla="*/ 0 w 1584985"/>
              <a:gd name="connsiteY3" fmla="*/ 493578 h 493578"/>
              <a:gd name="connsiteX4" fmla="*/ 0 w 1584985"/>
              <a:gd name="connsiteY4" fmla="*/ 0 h 493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985" h="493578">
                <a:moveTo>
                  <a:pt x="0" y="0"/>
                </a:moveTo>
                <a:lnTo>
                  <a:pt x="1584985" y="0"/>
                </a:lnTo>
                <a:lnTo>
                  <a:pt x="1555993" y="493578"/>
                </a:lnTo>
                <a:lnTo>
                  <a:pt x="0" y="493578"/>
                </a:lnTo>
                <a:lnTo>
                  <a:pt x="0" y="0"/>
                </a:lnTo>
                <a:close/>
              </a:path>
            </a:pathLst>
          </a:custGeom>
          <a:solidFill>
            <a:srgbClr val="00B0F0"/>
          </a:solidFill>
        </p:spPr>
        <p:txBody>
          <a:bodyPr lIns="72000" tIns="72000" anchor="t" anchorCtr="0"/>
          <a:lstStyle>
            <a:lvl1pPr marL="0" indent="0">
              <a:lnSpc>
                <a:spcPts val="1200"/>
              </a:lnSpc>
              <a:spcBef>
                <a:spcPts val="0"/>
              </a:spcBef>
              <a:buNone/>
              <a:defRPr sz="1200" b="0" spc="0" baseline="0">
                <a:solidFill>
                  <a:schemeClr val="bg1"/>
                </a:solidFill>
              </a:defRPr>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smtClean="0"/>
              <a:t>First and last name</a:t>
            </a:r>
          </a:p>
        </p:txBody>
      </p:sp>
    </p:spTree>
    <p:extLst>
      <p:ext uri="{BB962C8B-B14F-4D97-AF65-F5344CB8AC3E}">
        <p14:creationId xmlns:p14="http://schemas.microsoft.com/office/powerpoint/2010/main" val="330556335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noProof="0" smtClean="0"/>
              <a:t>Click to edit Master title style</a:t>
            </a:r>
            <a:endParaRPr lang="en-AU" noProof="0" dirty="0"/>
          </a:p>
        </p:txBody>
      </p:sp>
      <p:sp>
        <p:nvSpPr>
          <p:cNvPr id="3" name="Date Placeholder 2"/>
          <p:cNvSpPr>
            <a:spLocks noGrp="1"/>
          </p:cNvSpPr>
          <p:nvPr>
            <p:ph type="dt" sz="half" idx="10"/>
          </p:nvPr>
        </p:nvSpPr>
        <p:spPr/>
        <p:txBody>
          <a:bodyPr/>
          <a:lstStyle/>
          <a:p>
            <a:fld id="{AB9362CC-52A7-47E4-B186-2D952EF52122}" type="datetime1">
              <a:rPr lang="en-AU" smtClean="0"/>
              <a:t>7/08/2015</a:t>
            </a:fld>
            <a:endParaRPr lang="en-AU"/>
          </a:p>
        </p:txBody>
      </p:sp>
      <p:sp>
        <p:nvSpPr>
          <p:cNvPr id="5" name="Slide Number Placeholder 4"/>
          <p:cNvSpPr>
            <a:spLocks noGrp="1"/>
          </p:cNvSpPr>
          <p:nvPr>
            <p:ph type="sldNum" sz="quarter" idx="12"/>
          </p:nvPr>
        </p:nvSpPr>
        <p:spPr/>
        <p:txBody>
          <a:bodyPr/>
          <a:lstStyle/>
          <a:p>
            <a:fld id="{1DEBBDC7-4A1B-43E6-8DA6-58148E08E8A6}" type="slidenum">
              <a:rPr lang="en-AU" smtClean="0"/>
              <a:t>‹#›</a:t>
            </a:fld>
            <a:endParaRPr lang="en-AU"/>
          </a:p>
        </p:txBody>
      </p:sp>
    </p:spTree>
    <p:extLst>
      <p:ext uri="{BB962C8B-B14F-4D97-AF65-F5344CB8AC3E}">
        <p14:creationId xmlns:p14="http://schemas.microsoft.com/office/powerpoint/2010/main" val="317269810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_Blac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27C2E27-7A8C-4707-AD07-B4E8FCCC602F}" type="datetime1">
              <a:rPr lang="en-AU" smtClean="0"/>
              <a:t>7/08/2015</a:t>
            </a:fld>
            <a:endParaRPr lang="en-AU"/>
          </a:p>
        </p:txBody>
      </p:sp>
      <p:sp>
        <p:nvSpPr>
          <p:cNvPr id="4" name="Slide Number Placeholder 3"/>
          <p:cNvSpPr>
            <a:spLocks noGrp="1"/>
          </p:cNvSpPr>
          <p:nvPr>
            <p:ph type="sldNum" sz="quarter" idx="12"/>
          </p:nvPr>
        </p:nvSpPr>
        <p:spPr/>
        <p:txBody>
          <a:bodyPr/>
          <a:lstStyle/>
          <a:p>
            <a:fld id="{1DEBBDC7-4A1B-43E6-8DA6-58148E08E8A6}" type="slidenum">
              <a:rPr lang="en-AU" smtClean="0"/>
              <a:t>‹#›</a:t>
            </a:fld>
            <a:endParaRPr lang="en-AU"/>
          </a:p>
        </p:txBody>
      </p:sp>
    </p:spTree>
    <p:extLst>
      <p:ext uri="{BB962C8B-B14F-4D97-AF65-F5344CB8AC3E}">
        <p14:creationId xmlns:p14="http://schemas.microsoft.com/office/powerpoint/2010/main" val="285614917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_Whit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345A4CD-9276-444C-86E6-50A9930741D5}" type="datetime1">
              <a:rPr lang="en-AU" smtClean="0"/>
              <a:t>7/08/2015</a:t>
            </a:fld>
            <a:endParaRPr lang="en-AU"/>
          </a:p>
        </p:txBody>
      </p:sp>
      <p:sp>
        <p:nvSpPr>
          <p:cNvPr id="4" name="Slide Number Placeholder 3"/>
          <p:cNvSpPr>
            <a:spLocks noGrp="1"/>
          </p:cNvSpPr>
          <p:nvPr>
            <p:ph type="sldNum" sz="quarter" idx="12"/>
          </p:nvPr>
        </p:nvSpPr>
        <p:spPr/>
        <p:txBody>
          <a:bodyPr/>
          <a:lstStyle/>
          <a:p>
            <a:fld id="{1DEBBDC7-4A1B-43E6-8DA6-58148E08E8A6}" type="slidenum">
              <a:rPr lang="en-AU" smtClean="0"/>
              <a:t>‹#›</a:t>
            </a:fld>
            <a:endParaRPr lang="en-AU"/>
          </a:p>
        </p:txBody>
      </p:sp>
      <p:sp>
        <p:nvSpPr>
          <p:cNvPr id="7"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marL="0" algn="l" defTabSz="1088502" rtl="0" eaLnBrk="1" latinLnBrk="0" hangingPunct="1">
              <a:defRPr sz="900" kern="1200">
                <a:solidFill>
                  <a:schemeClr val="tx1"/>
                </a:solidFill>
                <a:latin typeface="+mn-lt"/>
                <a:ea typeface="+mn-ea"/>
                <a:cs typeface="+mn-cs"/>
              </a:defRPr>
            </a:lvl1pPr>
            <a:lvl2pPr marL="544251" algn="l" defTabSz="1088502" rtl="0" eaLnBrk="1" latinLnBrk="0" hangingPunct="1">
              <a:defRPr sz="2100" kern="1200">
                <a:solidFill>
                  <a:schemeClr val="tx1"/>
                </a:solidFill>
                <a:latin typeface="+mn-lt"/>
                <a:ea typeface="+mn-ea"/>
                <a:cs typeface="+mn-cs"/>
              </a:defRPr>
            </a:lvl2pPr>
            <a:lvl3pPr marL="1088502" algn="l" defTabSz="1088502" rtl="0" eaLnBrk="1" latinLnBrk="0" hangingPunct="1">
              <a:defRPr sz="2100" kern="1200">
                <a:solidFill>
                  <a:schemeClr val="tx1"/>
                </a:solidFill>
                <a:latin typeface="+mn-lt"/>
                <a:ea typeface="+mn-ea"/>
                <a:cs typeface="+mn-cs"/>
              </a:defRPr>
            </a:lvl3pPr>
            <a:lvl4pPr marL="1632753" algn="l" defTabSz="1088502" rtl="0" eaLnBrk="1" latinLnBrk="0" hangingPunct="1">
              <a:defRPr sz="2100" kern="1200">
                <a:solidFill>
                  <a:schemeClr val="tx1"/>
                </a:solidFill>
                <a:latin typeface="+mn-lt"/>
                <a:ea typeface="+mn-ea"/>
                <a:cs typeface="+mn-cs"/>
              </a:defRPr>
            </a:lvl4pPr>
            <a:lvl5pPr marL="2177004" algn="l" defTabSz="1088502" rtl="0" eaLnBrk="1" latinLnBrk="0" hangingPunct="1">
              <a:defRPr sz="2100" kern="1200">
                <a:solidFill>
                  <a:schemeClr val="tx1"/>
                </a:solidFill>
                <a:latin typeface="+mn-lt"/>
                <a:ea typeface="+mn-ea"/>
                <a:cs typeface="+mn-cs"/>
              </a:defRPr>
            </a:lvl5pPr>
            <a:lvl6pPr marL="2721254" algn="l" defTabSz="1088502" rtl="0" eaLnBrk="1" latinLnBrk="0" hangingPunct="1">
              <a:defRPr sz="2100" kern="1200">
                <a:solidFill>
                  <a:schemeClr val="tx1"/>
                </a:solidFill>
                <a:latin typeface="+mn-lt"/>
                <a:ea typeface="+mn-ea"/>
                <a:cs typeface="+mn-cs"/>
              </a:defRPr>
            </a:lvl6pPr>
            <a:lvl7pPr marL="3265505" algn="l" defTabSz="1088502" rtl="0" eaLnBrk="1" latinLnBrk="0" hangingPunct="1">
              <a:defRPr sz="2100" kern="1200">
                <a:solidFill>
                  <a:schemeClr val="tx1"/>
                </a:solidFill>
                <a:latin typeface="+mn-lt"/>
                <a:ea typeface="+mn-ea"/>
                <a:cs typeface="+mn-cs"/>
              </a:defRPr>
            </a:lvl7pPr>
            <a:lvl8pPr marL="3809756" algn="l" defTabSz="1088502" rtl="0" eaLnBrk="1" latinLnBrk="0" hangingPunct="1">
              <a:defRPr sz="2100" kern="1200">
                <a:solidFill>
                  <a:schemeClr val="tx1"/>
                </a:solidFill>
                <a:latin typeface="+mn-lt"/>
                <a:ea typeface="+mn-ea"/>
                <a:cs typeface="+mn-cs"/>
              </a:defRPr>
            </a:lvl8pPr>
            <a:lvl9pPr marL="4354007" algn="l" defTabSz="1088502" rtl="0" eaLnBrk="1" latinLnBrk="0" hangingPunct="1">
              <a:defRPr sz="2100" kern="1200">
                <a:solidFill>
                  <a:schemeClr val="tx1"/>
                </a:solidFill>
                <a:latin typeface="+mn-lt"/>
                <a:ea typeface="+mn-ea"/>
                <a:cs typeface="+mn-cs"/>
              </a:defRPr>
            </a:lvl9pPr>
          </a:lstStyle>
          <a:p>
            <a:r>
              <a:rPr lang="en-AU" dirty="0" smtClean="0"/>
              <a:t>Page</a:t>
            </a:r>
            <a:endParaRPr lang="en-AU" dirty="0"/>
          </a:p>
        </p:txBody>
      </p:sp>
      <p:sp>
        <p:nvSpPr>
          <p:cNvPr id="3" name="Rectangle 2"/>
          <p:cNvSpPr/>
          <p:nvPr userDrawn="1"/>
        </p:nvSpPr>
        <p:spPr>
          <a:xfrm>
            <a:off x="0" y="0"/>
            <a:ext cx="12190413" cy="68595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85692576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Quot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9" cy="6859269"/>
          </a:xfrm>
          <a:prstGeom prst="rect">
            <a:avLst/>
          </a:prstGeom>
        </p:spPr>
      </p:pic>
      <p:sp>
        <p:nvSpPr>
          <p:cNvPr id="2" name="Title 1"/>
          <p:cNvSpPr>
            <a:spLocks noGrp="1"/>
          </p:cNvSpPr>
          <p:nvPr>
            <p:ph type="title" hasCustomPrompt="1"/>
          </p:nvPr>
        </p:nvSpPr>
        <p:spPr>
          <a:xfrm>
            <a:off x="838800" y="981521"/>
            <a:ext cx="9504878" cy="3744417"/>
          </a:xfrm>
        </p:spPr>
        <p:txBody>
          <a:bodyPr anchor="t"/>
          <a:lstStyle>
            <a:lvl1pPr algn="l">
              <a:lnSpc>
                <a:spcPts val="9600"/>
              </a:lnSpc>
              <a:defRPr sz="9600" b="0" i="1" cap="none" spc="-300" baseline="0">
                <a:solidFill>
                  <a:schemeClr val="bg1"/>
                </a:solidFill>
              </a:defRPr>
            </a:lvl1pPr>
          </a:lstStyle>
          <a:p>
            <a:r>
              <a:rPr lang="en-AU" noProof="0" dirty="0" smtClean="0"/>
              <a:t>Quote slide</a:t>
            </a:r>
            <a:endParaRPr lang="en-AU" noProof="0" dirty="0"/>
          </a:p>
        </p:txBody>
      </p:sp>
      <p:sp>
        <p:nvSpPr>
          <p:cNvPr id="4" name="Date Placeholder 3"/>
          <p:cNvSpPr>
            <a:spLocks noGrp="1"/>
          </p:cNvSpPr>
          <p:nvPr>
            <p:ph type="dt" sz="half" idx="10"/>
          </p:nvPr>
        </p:nvSpPr>
        <p:spPr/>
        <p:txBody>
          <a:bodyPr/>
          <a:lstStyle>
            <a:lvl1pPr>
              <a:defRPr>
                <a:solidFill>
                  <a:schemeClr val="bg1"/>
                </a:solidFill>
              </a:defRPr>
            </a:lvl1pPr>
          </a:lstStyle>
          <a:p>
            <a:fld id="{1695342B-6DF4-46BE-B3B0-0C35B6698BA5}" type="datetime1">
              <a:rPr lang="en-AU" smtClean="0"/>
              <a:t>7/08/2015</a:t>
            </a:fld>
            <a:endParaRPr lang="en-AU"/>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t>Page</a:t>
            </a:r>
            <a:endParaRPr lang="en-AU" dirty="0"/>
          </a:p>
        </p:txBody>
      </p:sp>
      <p:sp>
        <p:nvSpPr>
          <p:cNvPr id="10" name="Subtitle 2"/>
          <p:cNvSpPr>
            <a:spLocks noGrp="1"/>
          </p:cNvSpPr>
          <p:nvPr>
            <p:ph type="subTitle" idx="1" hasCustomPrompt="1"/>
          </p:nvPr>
        </p:nvSpPr>
        <p:spPr>
          <a:xfrm>
            <a:off x="838800" y="4725938"/>
            <a:ext cx="9504877" cy="1008112"/>
          </a:xfrm>
        </p:spPr>
        <p:txBody>
          <a:bodyPr/>
          <a:lstStyle>
            <a:lvl1pPr marL="0" indent="0" algn="l">
              <a:spcBef>
                <a:spcPts val="0"/>
              </a:spcBef>
              <a:buNone/>
              <a:defRPr sz="4200" spc="-150" baseline="0">
                <a:solidFill>
                  <a:schemeClr val="bg1"/>
                </a:solidFill>
              </a:defRPr>
            </a:lvl1pPr>
            <a:lvl2pPr marL="544251" indent="0" algn="ctr">
              <a:buNone/>
              <a:defRPr>
                <a:solidFill>
                  <a:schemeClr val="tx1">
                    <a:tint val="75000"/>
                  </a:schemeClr>
                </a:solidFill>
              </a:defRPr>
            </a:lvl2pPr>
            <a:lvl3pPr marL="1088502" indent="0" algn="ctr">
              <a:buNone/>
              <a:defRPr>
                <a:solidFill>
                  <a:schemeClr val="tx1">
                    <a:tint val="75000"/>
                  </a:schemeClr>
                </a:solidFill>
              </a:defRPr>
            </a:lvl3pPr>
            <a:lvl4pPr marL="1632753" indent="0" algn="ctr">
              <a:buNone/>
              <a:defRPr>
                <a:solidFill>
                  <a:schemeClr val="tx1">
                    <a:tint val="75000"/>
                  </a:schemeClr>
                </a:solidFill>
              </a:defRPr>
            </a:lvl4pPr>
            <a:lvl5pPr marL="2177004" indent="0" algn="ctr">
              <a:buNone/>
              <a:defRPr>
                <a:solidFill>
                  <a:schemeClr val="tx1">
                    <a:tint val="75000"/>
                  </a:schemeClr>
                </a:solidFill>
              </a:defRPr>
            </a:lvl5pPr>
            <a:lvl6pPr marL="2721254" indent="0" algn="ctr">
              <a:buNone/>
              <a:defRPr>
                <a:solidFill>
                  <a:schemeClr val="tx1">
                    <a:tint val="75000"/>
                  </a:schemeClr>
                </a:solidFill>
              </a:defRPr>
            </a:lvl6pPr>
            <a:lvl7pPr marL="3265505" indent="0" algn="ctr">
              <a:buNone/>
              <a:defRPr>
                <a:solidFill>
                  <a:schemeClr val="tx1">
                    <a:tint val="75000"/>
                  </a:schemeClr>
                </a:solidFill>
              </a:defRPr>
            </a:lvl7pPr>
            <a:lvl8pPr marL="3809756" indent="0" algn="ctr">
              <a:buNone/>
              <a:defRPr>
                <a:solidFill>
                  <a:schemeClr val="tx1">
                    <a:tint val="75000"/>
                  </a:schemeClr>
                </a:solidFill>
              </a:defRPr>
            </a:lvl8pPr>
            <a:lvl9pPr marL="4354007" indent="0" algn="ctr">
              <a:buNone/>
              <a:defRPr>
                <a:solidFill>
                  <a:schemeClr val="tx1">
                    <a:tint val="75000"/>
                  </a:schemeClr>
                </a:solidFill>
              </a:defRPr>
            </a:lvl9pPr>
          </a:lstStyle>
          <a:p>
            <a:r>
              <a:rPr lang="en-AU" noProof="0" dirty="0" smtClean="0"/>
              <a:t>Click to add quote source</a:t>
            </a:r>
            <a:endParaRPr lang="en-AU" noProof="0" dirty="0"/>
          </a:p>
        </p:txBody>
      </p:sp>
    </p:spTree>
    <p:extLst>
      <p:ext uri="{BB962C8B-B14F-4D97-AF65-F5344CB8AC3E}">
        <p14:creationId xmlns:p14="http://schemas.microsoft.com/office/powerpoint/2010/main" val="64281765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Contact_Blu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9" cy="6859269"/>
          </a:xfrm>
          <a:prstGeom prst="rect">
            <a:avLst/>
          </a:prstGeom>
        </p:spPr>
      </p:pic>
      <p:sp>
        <p:nvSpPr>
          <p:cNvPr id="2" name="Title 1"/>
          <p:cNvSpPr>
            <a:spLocks noGrp="1"/>
          </p:cNvSpPr>
          <p:nvPr>
            <p:ph type="title" hasCustomPrompt="1"/>
          </p:nvPr>
        </p:nvSpPr>
        <p:spPr>
          <a:xfrm>
            <a:off x="3794332" y="333450"/>
            <a:ext cx="7093009" cy="1143265"/>
          </a:xfrm>
        </p:spPr>
        <p:txBody>
          <a:bodyPr/>
          <a:lstStyle>
            <a:lvl1pPr>
              <a:defRPr>
                <a:solidFill>
                  <a:schemeClr val="accent1"/>
                </a:solidFill>
              </a:defRPr>
            </a:lvl1pPr>
          </a:lstStyle>
          <a:p>
            <a:r>
              <a:rPr lang="en-AU" noProof="0" dirty="0" smtClean="0"/>
              <a:t>Click to add title</a:t>
            </a:r>
            <a:endParaRPr lang="en-AU" noProof="0" dirty="0"/>
          </a:p>
        </p:txBody>
      </p:sp>
      <p:sp>
        <p:nvSpPr>
          <p:cNvPr id="3" name="Content Placeholder 2"/>
          <p:cNvSpPr>
            <a:spLocks noGrp="1"/>
          </p:cNvSpPr>
          <p:nvPr>
            <p:ph idx="1" hasCustomPrompt="1"/>
          </p:nvPr>
        </p:nvSpPr>
        <p:spPr>
          <a:xfrm>
            <a:off x="3794332" y="1694577"/>
            <a:ext cx="7093009" cy="4527011"/>
          </a:xfrm>
        </p:spPr>
        <p:txBody>
          <a:bodyPr/>
          <a:lstStyle>
            <a:lvl1pPr marL="0" indent="0">
              <a:buClrTx/>
              <a:buNone/>
              <a:defRPr spc="0"/>
            </a:lvl1pPr>
            <a:lvl2pPr marL="273050" indent="-273050">
              <a:buClrTx/>
              <a:defRPr spc="0"/>
            </a:lvl2pPr>
            <a:lvl3pPr marL="538163" indent="-265113">
              <a:buClrTx/>
              <a:defRPr spc="0"/>
            </a:lvl3pPr>
            <a:lvl4pPr marL="803275" indent="-273050">
              <a:buClrTx/>
              <a:defRPr spc="0"/>
            </a:lvl4pPr>
            <a:lvl5pPr marL="1076325" indent="-265113">
              <a:buClrTx/>
              <a:defRPr spc="0"/>
            </a:lvl5pPr>
          </a:lstStyle>
          <a:p>
            <a:pPr lvl="0"/>
            <a:r>
              <a:rPr lang="en-AU" noProof="0" dirty="0" smtClean="0"/>
              <a:t>Click to add text</a:t>
            </a:r>
          </a:p>
          <a:p>
            <a:pPr lvl="1"/>
            <a:r>
              <a:rPr lang="en-AU" noProof="0" dirty="0" smtClean="0"/>
              <a:t>Second level</a:t>
            </a:r>
          </a:p>
          <a:p>
            <a:pPr lvl="2"/>
            <a:r>
              <a:rPr lang="en-AU" noProof="0" dirty="0" smtClean="0"/>
              <a:t>Third level</a:t>
            </a:r>
          </a:p>
          <a:p>
            <a:pPr lvl="3"/>
            <a:r>
              <a:rPr lang="en-AU" noProof="0" dirty="0" smtClean="0"/>
              <a:t>Fourth level</a:t>
            </a:r>
          </a:p>
          <a:p>
            <a:pPr lvl="4"/>
            <a:r>
              <a:rPr lang="en-AU" noProof="0" dirty="0" smtClean="0"/>
              <a:t>Fifth level</a:t>
            </a:r>
            <a:endParaRPr lang="en-AU" noProof="0" dirty="0"/>
          </a:p>
        </p:txBody>
      </p:sp>
      <p:sp>
        <p:nvSpPr>
          <p:cNvPr id="4" name="Date Placeholder 3"/>
          <p:cNvSpPr>
            <a:spLocks noGrp="1"/>
          </p:cNvSpPr>
          <p:nvPr>
            <p:ph type="dt" sz="half" idx="10"/>
          </p:nvPr>
        </p:nvSpPr>
        <p:spPr/>
        <p:txBody>
          <a:bodyPr/>
          <a:lstStyle>
            <a:lvl1pPr>
              <a:defRPr>
                <a:solidFill>
                  <a:schemeClr val="bg1"/>
                </a:solidFill>
              </a:defRPr>
            </a:lvl1pPr>
          </a:lstStyle>
          <a:p>
            <a:fld id="{2AB80E0E-1F2C-4E6E-B168-928DCCD9FC96}" type="datetime1">
              <a:rPr lang="en-AU" smtClean="0"/>
              <a:pPr/>
              <a:t>7/08/2015</a:t>
            </a:fld>
            <a:endParaRPr lang="en-AU"/>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t>Page</a:t>
            </a:r>
            <a:endParaRPr lang="en-AU" dirty="0"/>
          </a:p>
        </p:txBody>
      </p:sp>
      <p:sp>
        <p:nvSpPr>
          <p:cNvPr id="11" name="Picture Placeholder 10"/>
          <p:cNvSpPr>
            <a:spLocks noGrp="1"/>
          </p:cNvSpPr>
          <p:nvPr>
            <p:ph type="pic" sz="quarter" idx="13" hasCustomPrompt="1"/>
          </p:nvPr>
        </p:nvSpPr>
        <p:spPr>
          <a:xfrm>
            <a:off x="0" y="837505"/>
            <a:ext cx="2857499" cy="3585025"/>
          </a:xfrm>
          <a:custGeom>
            <a:avLst/>
            <a:gdLst>
              <a:gd name="connsiteX0" fmla="*/ 0 w 2584938"/>
              <a:gd name="connsiteY0" fmla="*/ 0 h 3585025"/>
              <a:gd name="connsiteX1" fmla="*/ 2584938 w 2584938"/>
              <a:gd name="connsiteY1" fmla="*/ 0 h 3585025"/>
              <a:gd name="connsiteX2" fmla="*/ 2584938 w 2584938"/>
              <a:gd name="connsiteY2" fmla="*/ 3585025 h 3585025"/>
              <a:gd name="connsiteX3" fmla="*/ 0 w 2584938"/>
              <a:gd name="connsiteY3" fmla="*/ 3585025 h 3585025"/>
              <a:gd name="connsiteX4" fmla="*/ 0 w 2584938"/>
              <a:gd name="connsiteY4" fmla="*/ 0 h 3585025"/>
              <a:gd name="connsiteX0" fmla="*/ 0 w 2857499"/>
              <a:gd name="connsiteY0" fmla="*/ 0 h 3585025"/>
              <a:gd name="connsiteX1" fmla="*/ 2857499 w 2857499"/>
              <a:gd name="connsiteY1" fmla="*/ 0 h 3585025"/>
              <a:gd name="connsiteX2" fmla="*/ 2584938 w 2857499"/>
              <a:gd name="connsiteY2" fmla="*/ 3585025 h 3585025"/>
              <a:gd name="connsiteX3" fmla="*/ 0 w 2857499"/>
              <a:gd name="connsiteY3" fmla="*/ 3585025 h 3585025"/>
              <a:gd name="connsiteX4" fmla="*/ 0 w 2857499"/>
              <a:gd name="connsiteY4" fmla="*/ 0 h 3585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499" h="3585025">
                <a:moveTo>
                  <a:pt x="0" y="0"/>
                </a:moveTo>
                <a:lnTo>
                  <a:pt x="2857499" y="0"/>
                </a:lnTo>
                <a:lnTo>
                  <a:pt x="2584938" y="3585025"/>
                </a:lnTo>
                <a:lnTo>
                  <a:pt x="0" y="3585025"/>
                </a:lnTo>
                <a:lnTo>
                  <a:pt x="0" y="0"/>
                </a:lnTo>
                <a:close/>
              </a:path>
            </a:pathLst>
          </a:custGeom>
          <a:solidFill>
            <a:schemeClr val="bg2">
              <a:lumMod val="85000"/>
            </a:schemeClr>
          </a:solidFill>
        </p:spPr>
        <p:txBody>
          <a:bodyPr/>
          <a:lstStyle>
            <a:lvl1pPr marL="0" indent="0" algn="ctr">
              <a:buNone/>
              <a:defRPr sz="2600"/>
            </a:lvl1pPr>
          </a:lstStyle>
          <a:p>
            <a:r>
              <a:rPr lang="en-AU" dirty="0" smtClean="0"/>
              <a:t>Optional: insert photo of contact by clicking picture icon below</a:t>
            </a:r>
            <a:endParaRPr lang="en-AU" dirty="0"/>
          </a:p>
        </p:txBody>
      </p:sp>
    </p:spTree>
    <p:extLst>
      <p:ext uri="{BB962C8B-B14F-4D97-AF65-F5344CB8AC3E}">
        <p14:creationId xmlns:p14="http://schemas.microsoft.com/office/powerpoint/2010/main" val="829093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Contact_Green">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22466"/>
            <a:ext cx="12234761" cy="6882053"/>
          </a:xfrm>
          <a:prstGeom prst="rect">
            <a:avLst/>
          </a:prstGeom>
        </p:spPr>
      </p:pic>
      <p:sp>
        <p:nvSpPr>
          <p:cNvPr id="2" name="Title 1"/>
          <p:cNvSpPr>
            <a:spLocks noGrp="1"/>
          </p:cNvSpPr>
          <p:nvPr>
            <p:ph type="title" hasCustomPrompt="1"/>
          </p:nvPr>
        </p:nvSpPr>
        <p:spPr>
          <a:xfrm>
            <a:off x="3794332" y="333450"/>
            <a:ext cx="7093009" cy="1143265"/>
          </a:xfrm>
        </p:spPr>
        <p:txBody>
          <a:bodyPr/>
          <a:lstStyle>
            <a:lvl1pPr>
              <a:defRPr baseline="0">
                <a:solidFill>
                  <a:schemeClr val="accent2"/>
                </a:solidFill>
              </a:defRPr>
            </a:lvl1pPr>
          </a:lstStyle>
          <a:p>
            <a:r>
              <a:rPr lang="en-AU" noProof="0" dirty="0" smtClean="0"/>
              <a:t>Click to add title</a:t>
            </a:r>
            <a:endParaRPr lang="en-AU" noProof="0" dirty="0"/>
          </a:p>
        </p:txBody>
      </p:sp>
      <p:sp>
        <p:nvSpPr>
          <p:cNvPr id="3" name="Content Placeholder 2"/>
          <p:cNvSpPr>
            <a:spLocks noGrp="1"/>
          </p:cNvSpPr>
          <p:nvPr>
            <p:ph idx="1" hasCustomPrompt="1"/>
          </p:nvPr>
        </p:nvSpPr>
        <p:spPr>
          <a:xfrm>
            <a:off x="3794332" y="1694577"/>
            <a:ext cx="7093009" cy="4527011"/>
          </a:xfrm>
        </p:spPr>
        <p:txBody>
          <a:bodyPr/>
          <a:lstStyle>
            <a:lvl1pPr marL="0" indent="0">
              <a:buClrTx/>
              <a:buNone/>
              <a:defRPr spc="0"/>
            </a:lvl1pPr>
            <a:lvl2pPr marL="273050" indent="-273050">
              <a:buClrTx/>
              <a:defRPr spc="0"/>
            </a:lvl2pPr>
            <a:lvl3pPr marL="538163" indent="-265113">
              <a:buClrTx/>
              <a:defRPr spc="0"/>
            </a:lvl3pPr>
            <a:lvl4pPr marL="803275" indent="-273050">
              <a:buClrTx/>
              <a:defRPr spc="0"/>
            </a:lvl4pPr>
            <a:lvl5pPr marL="1076325" indent="-265113">
              <a:buClrTx/>
              <a:defRPr spc="0"/>
            </a:lvl5pPr>
          </a:lstStyle>
          <a:p>
            <a:pPr lvl="0"/>
            <a:r>
              <a:rPr lang="en-AU" noProof="0" dirty="0" smtClean="0"/>
              <a:t>Click to add text</a:t>
            </a:r>
          </a:p>
          <a:p>
            <a:pPr lvl="1"/>
            <a:r>
              <a:rPr lang="en-AU" noProof="0" dirty="0" smtClean="0"/>
              <a:t>Second level</a:t>
            </a:r>
          </a:p>
          <a:p>
            <a:pPr lvl="2"/>
            <a:r>
              <a:rPr lang="en-AU" noProof="0" dirty="0" smtClean="0"/>
              <a:t>Third level</a:t>
            </a:r>
          </a:p>
          <a:p>
            <a:pPr lvl="3"/>
            <a:r>
              <a:rPr lang="en-AU" noProof="0" dirty="0" smtClean="0"/>
              <a:t>Fourth level</a:t>
            </a:r>
          </a:p>
          <a:p>
            <a:pPr lvl="4"/>
            <a:r>
              <a:rPr lang="en-AU" noProof="0" dirty="0" smtClean="0"/>
              <a:t>Fifth level</a:t>
            </a:r>
            <a:endParaRPr lang="en-AU" noProof="0" dirty="0"/>
          </a:p>
        </p:txBody>
      </p:sp>
      <p:sp>
        <p:nvSpPr>
          <p:cNvPr id="4" name="Date Placeholder 3"/>
          <p:cNvSpPr>
            <a:spLocks noGrp="1"/>
          </p:cNvSpPr>
          <p:nvPr>
            <p:ph type="dt" sz="half" idx="10"/>
          </p:nvPr>
        </p:nvSpPr>
        <p:spPr/>
        <p:txBody>
          <a:bodyPr/>
          <a:lstStyle>
            <a:lvl1pPr>
              <a:defRPr>
                <a:solidFill>
                  <a:schemeClr val="bg1"/>
                </a:solidFill>
              </a:defRPr>
            </a:lvl1pPr>
          </a:lstStyle>
          <a:p>
            <a:fld id="{2AB80E0E-1F2C-4E6E-B168-928DCCD9FC96}" type="datetime1">
              <a:rPr lang="en-AU" smtClean="0"/>
              <a:pPr/>
              <a:t>7/08/2015</a:t>
            </a:fld>
            <a:endParaRPr lang="en-AU"/>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t>Page</a:t>
            </a:r>
            <a:endParaRPr lang="en-AU" dirty="0"/>
          </a:p>
        </p:txBody>
      </p:sp>
      <p:sp>
        <p:nvSpPr>
          <p:cNvPr id="11" name="Picture Placeholder 10"/>
          <p:cNvSpPr>
            <a:spLocks noGrp="1"/>
          </p:cNvSpPr>
          <p:nvPr>
            <p:ph type="pic" sz="quarter" idx="13" hasCustomPrompt="1"/>
          </p:nvPr>
        </p:nvSpPr>
        <p:spPr>
          <a:xfrm>
            <a:off x="0" y="837505"/>
            <a:ext cx="2857499" cy="3585025"/>
          </a:xfrm>
          <a:custGeom>
            <a:avLst/>
            <a:gdLst>
              <a:gd name="connsiteX0" fmla="*/ 0 w 2584938"/>
              <a:gd name="connsiteY0" fmla="*/ 0 h 3585025"/>
              <a:gd name="connsiteX1" fmla="*/ 2584938 w 2584938"/>
              <a:gd name="connsiteY1" fmla="*/ 0 h 3585025"/>
              <a:gd name="connsiteX2" fmla="*/ 2584938 w 2584938"/>
              <a:gd name="connsiteY2" fmla="*/ 3585025 h 3585025"/>
              <a:gd name="connsiteX3" fmla="*/ 0 w 2584938"/>
              <a:gd name="connsiteY3" fmla="*/ 3585025 h 3585025"/>
              <a:gd name="connsiteX4" fmla="*/ 0 w 2584938"/>
              <a:gd name="connsiteY4" fmla="*/ 0 h 3585025"/>
              <a:gd name="connsiteX0" fmla="*/ 0 w 2857499"/>
              <a:gd name="connsiteY0" fmla="*/ 0 h 3585025"/>
              <a:gd name="connsiteX1" fmla="*/ 2857499 w 2857499"/>
              <a:gd name="connsiteY1" fmla="*/ 0 h 3585025"/>
              <a:gd name="connsiteX2" fmla="*/ 2584938 w 2857499"/>
              <a:gd name="connsiteY2" fmla="*/ 3585025 h 3585025"/>
              <a:gd name="connsiteX3" fmla="*/ 0 w 2857499"/>
              <a:gd name="connsiteY3" fmla="*/ 3585025 h 3585025"/>
              <a:gd name="connsiteX4" fmla="*/ 0 w 2857499"/>
              <a:gd name="connsiteY4" fmla="*/ 0 h 3585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499" h="3585025">
                <a:moveTo>
                  <a:pt x="0" y="0"/>
                </a:moveTo>
                <a:lnTo>
                  <a:pt x="2857499" y="0"/>
                </a:lnTo>
                <a:lnTo>
                  <a:pt x="2584938" y="3585025"/>
                </a:lnTo>
                <a:lnTo>
                  <a:pt x="0" y="3585025"/>
                </a:lnTo>
                <a:lnTo>
                  <a:pt x="0" y="0"/>
                </a:lnTo>
                <a:close/>
              </a:path>
            </a:pathLst>
          </a:custGeom>
          <a:solidFill>
            <a:schemeClr val="bg2">
              <a:lumMod val="85000"/>
            </a:schemeClr>
          </a:solidFill>
        </p:spPr>
        <p:txBody>
          <a:bodyPr/>
          <a:lstStyle>
            <a:lvl1pPr marL="0" indent="0" algn="ctr">
              <a:buNone/>
              <a:defRPr sz="2600"/>
            </a:lvl1pPr>
          </a:lstStyle>
          <a:p>
            <a:r>
              <a:rPr lang="en-AU" dirty="0" smtClean="0"/>
              <a:t>Optional: insert photo of contact by clicking picture icon below</a:t>
            </a:r>
            <a:endParaRPr lang="en-AU" dirty="0"/>
          </a:p>
        </p:txBody>
      </p:sp>
    </p:spTree>
    <p:extLst>
      <p:ext uri="{BB962C8B-B14F-4D97-AF65-F5344CB8AC3E}">
        <p14:creationId xmlns:p14="http://schemas.microsoft.com/office/powerpoint/2010/main" val="23719205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Title_Cyan">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091" y="0"/>
            <a:ext cx="12176532" cy="6859588"/>
          </a:xfrm>
          <a:prstGeom prst="rect">
            <a:avLst/>
          </a:prstGeom>
        </p:spPr>
      </p:pic>
      <p:sp>
        <p:nvSpPr>
          <p:cNvPr id="2" name="Title 1"/>
          <p:cNvSpPr>
            <a:spLocks noGrp="1"/>
          </p:cNvSpPr>
          <p:nvPr>
            <p:ph type="ctrTitle" hasCustomPrompt="1"/>
          </p:nvPr>
        </p:nvSpPr>
        <p:spPr>
          <a:xfrm>
            <a:off x="838801" y="1609201"/>
            <a:ext cx="7056606" cy="3115199"/>
          </a:xfrm>
        </p:spPr>
        <p:txBody>
          <a:bodyPr anchor="t" anchorCtr="0"/>
          <a:lstStyle>
            <a:lvl1pPr>
              <a:lnSpc>
                <a:spcPts val="7200"/>
              </a:lnSpc>
              <a:defRPr sz="7200" baseline="0">
                <a:solidFill>
                  <a:schemeClr val="bg1"/>
                </a:solidFill>
              </a:defRPr>
            </a:lvl1pPr>
          </a:lstStyle>
          <a:p>
            <a:r>
              <a:rPr lang="en-AU" noProof="0" dirty="0" smtClean="0"/>
              <a:t>Click to add presentation title</a:t>
            </a:r>
            <a:endParaRPr lang="en-AU" noProof="0" dirty="0"/>
          </a:p>
        </p:txBody>
      </p:sp>
      <p:sp>
        <p:nvSpPr>
          <p:cNvPr id="3" name="Subtitle 2"/>
          <p:cNvSpPr>
            <a:spLocks noGrp="1"/>
          </p:cNvSpPr>
          <p:nvPr>
            <p:ph type="subTitle" idx="1" hasCustomPrompt="1"/>
          </p:nvPr>
        </p:nvSpPr>
        <p:spPr>
          <a:xfrm>
            <a:off x="838801" y="5463110"/>
            <a:ext cx="7056606" cy="1008112"/>
          </a:xfrm>
        </p:spPr>
        <p:txBody>
          <a:bodyPr/>
          <a:lstStyle>
            <a:lvl1pPr marL="0" indent="0" algn="l">
              <a:spcBef>
                <a:spcPts val="0"/>
              </a:spcBef>
              <a:buNone/>
              <a:defRPr sz="3000" spc="-150" baseline="0">
                <a:solidFill>
                  <a:schemeClr val="bg1"/>
                </a:solidFill>
              </a:defRPr>
            </a:lvl1pPr>
            <a:lvl2pPr marL="544251" indent="0" algn="ctr">
              <a:buNone/>
              <a:defRPr>
                <a:solidFill>
                  <a:schemeClr val="tx1">
                    <a:tint val="75000"/>
                  </a:schemeClr>
                </a:solidFill>
              </a:defRPr>
            </a:lvl2pPr>
            <a:lvl3pPr marL="1088502" indent="0" algn="ctr">
              <a:buNone/>
              <a:defRPr>
                <a:solidFill>
                  <a:schemeClr val="tx1">
                    <a:tint val="75000"/>
                  </a:schemeClr>
                </a:solidFill>
              </a:defRPr>
            </a:lvl3pPr>
            <a:lvl4pPr marL="1632753" indent="0" algn="ctr">
              <a:buNone/>
              <a:defRPr>
                <a:solidFill>
                  <a:schemeClr val="tx1">
                    <a:tint val="75000"/>
                  </a:schemeClr>
                </a:solidFill>
              </a:defRPr>
            </a:lvl4pPr>
            <a:lvl5pPr marL="2177004" indent="0" algn="ctr">
              <a:buNone/>
              <a:defRPr>
                <a:solidFill>
                  <a:schemeClr val="tx1">
                    <a:tint val="75000"/>
                  </a:schemeClr>
                </a:solidFill>
              </a:defRPr>
            </a:lvl5pPr>
            <a:lvl6pPr marL="2721254" indent="0" algn="ctr">
              <a:buNone/>
              <a:defRPr>
                <a:solidFill>
                  <a:schemeClr val="tx1">
                    <a:tint val="75000"/>
                  </a:schemeClr>
                </a:solidFill>
              </a:defRPr>
            </a:lvl6pPr>
            <a:lvl7pPr marL="3265505" indent="0" algn="ctr">
              <a:buNone/>
              <a:defRPr>
                <a:solidFill>
                  <a:schemeClr val="tx1">
                    <a:tint val="75000"/>
                  </a:schemeClr>
                </a:solidFill>
              </a:defRPr>
            </a:lvl7pPr>
            <a:lvl8pPr marL="3809756" indent="0" algn="ctr">
              <a:buNone/>
              <a:defRPr>
                <a:solidFill>
                  <a:schemeClr val="tx1">
                    <a:tint val="75000"/>
                  </a:schemeClr>
                </a:solidFill>
              </a:defRPr>
            </a:lvl8pPr>
            <a:lvl9pPr marL="4354007" indent="0" algn="ctr">
              <a:buNone/>
              <a:defRPr>
                <a:solidFill>
                  <a:schemeClr val="tx1">
                    <a:tint val="75000"/>
                  </a:schemeClr>
                </a:solidFill>
              </a:defRPr>
            </a:lvl9pPr>
          </a:lstStyle>
          <a:p>
            <a:r>
              <a:rPr lang="en-AU" noProof="0" dirty="0" smtClean="0"/>
              <a:t>Click to add subtitle</a:t>
            </a:r>
            <a:endParaRPr lang="en-AU" noProof="0" dirty="0"/>
          </a:p>
        </p:txBody>
      </p:sp>
    </p:spTree>
    <p:extLst>
      <p:ext uri="{BB962C8B-B14F-4D97-AF65-F5344CB8AC3E}">
        <p14:creationId xmlns:p14="http://schemas.microsoft.com/office/powerpoint/2010/main" val="95117885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Contact_Purple">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4823" cy="6859588"/>
          </a:xfrm>
          <a:prstGeom prst="rect">
            <a:avLst/>
          </a:prstGeom>
        </p:spPr>
      </p:pic>
      <p:sp>
        <p:nvSpPr>
          <p:cNvPr id="2" name="Title 1"/>
          <p:cNvSpPr>
            <a:spLocks noGrp="1"/>
          </p:cNvSpPr>
          <p:nvPr>
            <p:ph type="title" hasCustomPrompt="1"/>
          </p:nvPr>
        </p:nvSpPr>
        <p:spPr>
          <a:xfrm>
            <a:off x="3794332" y="333450"/>
            <a:ext cx="7093009" cy="1143265"/>
          </a:xfrm>
        </p:spPr>
        <p:txBody>
          <a:bodyPr/>
          <a:lstStyle>
            <a:lvl1pPr>
              <a:defRPr baseline="0">
                <a:solidFill>
                  <a:schemeClr val="accent3"/>
                </a:solidFill>
              </a:defRPr>
            </a:lvl1pPr>
          </a:lstStyle>
          <a:p>
            <a:r>
              <a:rPr lang="en-AU" noProof="0" dirty="0" smtClean="0"/>
              <a:t>Click to add title</a:t>
            </a:r>
            <a:endParaRPr lang="en-AU" noProof="0" dirty="0"/>
          </a:p>
        </p:txBody>
      </p:sp>
      <p:sp>
        <p:nvSpPr>
          <p:cNvPr id="3" name="Content Placeholder 2"/>
          <p:cNvSpPr>
            <a:spLocks noGrp="1"/>
          </p:cNvSpPr>
          <p:nvPr>
            <p:ph idx="1" hasCustomPrompt="1"/>
          </p:nvPr>
        </p:nvSpPr>
        <p:spPr>
          <a:xfrm>
            <a:off x="3794332" y="1694577"/>
            <a:ext cx="7093009" cy="4527011"/>
          </a:xfrm>
        </p:spPr>
        <p:txBody>
          <a:bodyPr/>
          <a:lstStyle>
            <a:lvl1pPr marL="0" indent="0">
              <a:buClrTx/>
              <a:buNone/>
              <a:defRPr spc="0"/>
            </a:lvl1pPr>
            <a:lvl2pPr marL="273050" indent="-273050">
              <a:buClrTx/>
              <a:defRPr spc="0"/>
            </a:lvl2pPr>
            <a:lvl3pPr marL="538163" indent="-265113">
              <a:buClrTx/>
              <a:defRPr spc="0"/>
            </a:lvl3pPr>
            <a:lvl4pPr marL="803275" indent="-273050">
              <a:buClrTx/>
              <a:defRPr spc="0"/>
            </a:lvl4pPr>
            <a:lvl5pPr marL="1076325" indent="-265113">
              <a:buClrTx/>
              <a:defRPr spc="0"/>
            </a:lvl5pPr>
          </a:lstStyle>
          <a:p>
            <a:pPr lvl="0"/>
            <a:r>
              <a:rPr lang="en-AU" noProof="0" dirty="0" smtClean="0"/>
              <a:t>Click to add text</a:t>
            </a:r>
          </a:p>
          <a:p>
            <a:pPr lvl="1"/>
            <a:r>
              <a:rPr lang="en-AU" noProof="0" dirty="0" smtClean="0"/>
              <a:t>Second level</a:t>
            </a:r>
          </a:p>
          <a:p>
            <a:pPr lvl="2"/>
            <a:r>
              <a:rPr lang="en-AU" noProof="0" dirty="0" smtClean="0"/>
              <a:t>Third level</a:t>
            </a:r>
          </a:p>
          <a:p>
            <a:pPr lvl="3"/>
            <a:r>
              <a:rPr lang="en-AU" noProof="0" dirty="0" smtClean="0"/>
              <a:t>Fourth level</a:t>
            </a:r>
          </a:p>
          <a:p>
            <a:pPr lvl="4"/>
            <a:r>
              <a:rPr lang="en-AU" noProof="0" dirty="0" smtClean="0"/>
              <a:t>Fifth level</a:t>
            </a:r>
            <a:endParaRPr lang="en-AU" noProof="0" dirty="0"/>
          </a:p>
        </p:txBody>
      </p:sp>
      <p:sp>
        <p:nvSpPr>
          <p:cNvPr id="4" name="Date Placeholder 3"/>
          <p:cNvSpPr>
            <a:spLocks noGrp="1"/>
          </p:cNvSpPr>
          <p:nvPr>
            <p:ph type="dt" sz="half" idx="10"/>
          </p:nvPr>
        </p:nvSpPr>
        <p:spPr/>
        <p:txBody>
          <a:bodyPr/>
          <a:lstStyle>
            <a:lvl1pPr>
              <a:defRPr>
                <a:solidFill>
                  <a:schemeClr val="bg1"/>
                </a:solidFill>
              </a:defRPr>
            </a:lvl1pPr>
          </a:lstStyle>
          <a:p>
            <a:fld id="{2AB80E0E-1F2C-4E6E-B168-928DCCD9FC96}" type="datetime1">
              <a:rPr lang="en-AU" smtClean="0"/>
              <a:pPr/>
              <a:t>7/08/2015</a:t>
            </a:fld>
            <a:endParaRPr lang="en-AU"/>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t>Page</a:t>
            </a:r>
            <a:endParaRPr lang="en-AU" dirty="0"/>
          </a:p>
        </p:txBody>
      </p:sp>
      <p:sp>
        <p:nvSpPr>
          <p:cNvPr id="11" name="Picture Placeholder 10"/>
          <p:cNvSpPr>
            <a:spLocks noGrp="1"/>
          </p:cNvSpPr>
          <p:nvPr>
            <p:ph type="pic" sz="quarter" idx="13" hasCustomPrompt="1"/>
          </p:nvPr>
        </p:nvSpPr>
        <p:spPr>
          <a:xfrm>
            <a:off x="0" y="837505"/>
            <a:ext cx="2857499" cy="3585025"/>
          </a:xfrm>
          <a:custGeom>
            <a:avLst/>
            <a:gdLst>
              <a:gd name="connsiteX0" fmla="*/ 0 w 2584938"/>
              <a:gd name="connsiteY0" fmla="*/ 0 h 3585025"/>
              <a:gd name="connsiteX1" fmla="*/ 2584938 w 2584938"/>
              <a:gd name="connsiteY1" fmla="*/ 0 h 3585025"/>
              <a:gd name="connsiteX2" fmla="*/ 2584938 w 2584938"/>
              <a:gd name="connsiteY2" fmla="*/ 3585025 h 3585025"/>
              <a:gd name="connsiteX3" fmla="*/ 0 w 2584938"/>
              <a:gd name="connsiteY3" fmla="*/ 3585025 h 3585025"/>
              <a:gd name="connsiteX4" fmla="*/ 0 w 2584938"/>
              <a:gd name="connsiteY4" fmla="*/ 0 h 3585025"/>
              <a:gd name="connsiteX0" fmla="*/ 0 w 2857499"/>
              <a:gd name="connsiteY0" fmla="*/ 0 h 3585025"/>
              <a:gd name="connsiteX1" fmla="*/ 2857499 w 2857499"/>
              <a:gd name="connsiteY1" fmla="*/ 0 h 3585025"/>
              <a:gd name="connsiteX2" fmla="*/ 2584938 w 2857499"/>
              <a:gd name="connsiteY2" fmla="*/ 3585025 h 3585025"/>
              <a:gd name="connsiteX3" fmla="*/ 0 w 2857499"/>
              <a:gd name="connsiteY3" fmla="*/ 3585025 h 3585025"/>
              <a:gd name="connsiteX4" fmla="*/ 0 w 2857499"/>
              <a:gd name="connsiteY4" fmla="*/ 0 h 3585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499" h="3585025">
                <a:moveTo>
                  <a:pt x="0" y="0"/>
                </a:moveTo>
                <a:lnTo>
                  <a:pt x="2857499" y="0"/>
                </a:lnTo>
                <a:lnTo>
                  <a:pt x="2584938" y="3585025"/>
                </a:lnTo>
                <a:lnTo>
                  <a:pt x="0" y="3585025"/>
                </a:lnTo>
                <a:lnTo>
                  <a:pt x="0" y="0"/>
                </a:lnTo>
                <a:close/>
              </a:path>
            </a:pathLst>
          </a:custGeom>
          <a:solidFill>
            <a:schemeClr val="bg2">
              <a:lumMod val="85000"/>
            </a:schemeClr>
          </a:solidFill>
        </p:spPr>
        <p:txBody>
          <a:bodyPr/>
          <a:lstStyle>
            <a:lvl1pPr marL="0" indent="0" algn="ctr">
              <a:buNone/>
              <a:defRPr sz="2600"/>
            </a:lvl1pPr>
          </a:lstStyle>
          <a:p>
            <a:r>
              <a:rPr lang="en-AU" dirty="0" smtClean="0"/>
              <a:t>Optional: insert photo of contact by clicking picture icon below</a:t>
            </a:r>
            <a:endParaRPr lang="en-AU" dirty="0"/>
          </a:p>
        </p:txBody>
      </p:sp>
    </p:spTree>
    <p:extLst>
      <p:ext uri="{BB962C8B-B14F-4D97-AF65-F5344CB8AC3E}">
        <p14:creationId xmlns:p14="http://schemas.microsoft.com/office/powerpoint/2010/main" val="30315368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Contact_Red">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4823" cy="6859588"/>
          </a:xfrm>
          <a:prstGeom prst="rect">
            <a:avLst/>
          </a:prstGeom>
        </p:spPr>
      </p:pic>
      <p:sp>
        <p:nvSpPr>
          <p:cNvPr id="2" name="Title 1"/>
          <p:cNvSpPr>
            <a:spLocks noGrp="1"/>
          </p:cNvSpPr>
          <p:nvPr>
            <p:ph type="title" hasCustomPrompt="1"/>
          </p:nvPr>
        </p:nvSpPr>
        <p:spPr>
          <a:xfrm>
            <a:off x="3794332" y="333450"/>
            <a:ext cx="7093009" cy="1143265"/>
          </a:xfrm>
        </p:spPr>
        <p:txBody>
          <a:bodyPr/>
          <a:lstStyle>
            <a:lvl1pPr>
              <a:defRPr baseline="0">
                <a:solidFill>
                  <a:schemeClr val="accent4"/>
                </a:solidFill>
              </a:defRPr>
            </a:lvl1pPr>
          </a:lstStyle>
          <a:p>
            <a:r>
              <a:rPr lang="en-AU" noProof="0" dirty="0" smtClean="0"/>
              <a:t>Click to add title</a:t>
            </a:r>
            <a:endParaRPr lang="en-AU" noProof="0" dirty="0"/>
          </a:p>
        </p:txBody>
      </p:sp>
      <p:sp>
        <p:nvSpPr>
          <p:cNvPr id="3" name="Content Placeholder 2"/>
          <p:cNvSpPr>
            <a:spLocks noGrp="1"/>
          </p:cNvSpPr>
          <p:nvPr>
            <p:ph idx="1" hasCustomPrompt="1"/>
          </p:nvPr>
        </p:nvSpPr>
        <p:spPr>
          <a:xfrm>
            <a:off x="3794332" y="1694577"/>
            <a:ext cx="7093009" cy="4527011"/>
          </a:xfrm>
        </p:spPr>
        <p:txBody>
          <a:bodyPr/>
          <a:lstStyle>
            <a:lvl1pPr marL="0" indent="0">
              <a:buClrTx/>
              <a:buNone/>
              <a:defRPr spc="0"/>
            </a:lvl1pPr>
            <a:lvl2pPr marL="273050" indent="-273050">
              <a:buClrTx/>
              <a:defRPr spc="0"/>
            </a:lvl2pPr>
            <a:lvl3pPr marL="538163" indent="-265113">
              <a:buClrTx/>
              <a:defRPr spc="0"/>
            </a:lvl3pPr>
            <a:lvl4pPr marL="803275" indent="-273050">
              <a:buClrTx/>
              <a:defRPr spc="0"/>
            </a:lvl4pPr>
            <a:lvl5pPr marL="1076325" indent="-265113">
              <a:buClrTx/>
              <a:defRPr spc="0"/>
            </a:lvl5pPr>
          </a:lstStyle>
          <a:p>
            <a:pPr lvl="0"/>
            <a:r>
              <a:rPr lang="en-AU" noProof="0" dirty="0" smtClean="0"/>
              <a:t>Click to add text</a:t>
            </a:r>
          </a:p>
          <a:p>
            <a:pPr lvl="1"/>
            <a:r>
              <a:rPr lang="en-AU" noProof="0" dirty="0" smtClean="0"/>
              <a:t>Second level</a:t>
            </a:r>
          </a:p>
          <a:p>
            <a:pPr lvl="2"/>
            <a:r>
              <a:rPr lang="en-AU" noProof="0" dirty="0" smtClean="0"/>
              <a:t>Third level</a:t>
            </a:r>
          </a:p>
          <a:p>
            <a:pPr lvl="3"/>
            <a:r>
              <a:rPr lang="en-AU" noProof="0" dirty="0" smtClean="0"/>
              <a:t>Fourth level</a:t>
            </a:r>
          </a:p>
          <a:p>
            <a:pPr lvl="4"/>
            <a:r>
              <a:rPr lang="en-AU" noProof="0" dirty="0" smtClean="0"/>
              <a:t>Fifth level</a:t>
            </a:r>
            <a:endParaRPr lang="en-AU" noProof="0" dirty="0"/>
          </a:p>
        </p:txBody>
      </p:sp>
      <p:sp>
        <p:nvSpPr>
          <p:cNvPr id="4" name="Date Placeholder 3"/>
          <p:cNvSpPr>
            <a:spLocks noGrp="1"/>
          </p:cNvSpPr>
          <p:nvPr>
            <p:ph type="dt" sz="half" idx="10"/>
          </p:nvPr>
        </p:nvSpPr>
        <p:spPr/>
        <p:txBody>
          <a:bodyPr/>
          <a:lstStyle>
            <a:lvl1pPr>
              <a:defRPr>
                <a:solidFill>
                  <a:schemeClr val="bg1"/>
                </a:solidFill>
              </a:defRPr>
            </a:lvl1pPr>
          </a:lstStyle>
          <a:p>
            <a:fld id="{2AB80E0E-1F2C-4E6E-B168-928DCCD9FC96}" type="datetime1">
              <a:rPr lang="en-AU" smtClean="0"/>
              <a:pPr/>
              <a:t>7/08/2015</a:t>
            </a:fld>
            <a:endParaRPr lang="en-AU"/>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t>Page</a:t>
            </a:r>
            <a:endParaRPr lang="en-AU" dirty="0"/>
          </a:p>
        </p:txBody>
      </p:sp>
      <p:sp>
        <p:nvSpPr>
          <p:cNvPr id="11" name="Picture Placeholder 10"/>
          <p:cNvSpPr>
            <a:spLocks noGrp="1"/>
          </p:cNvSpPr>
          <p:nvPr>
            <p:ph type="pic" sz="quarter" idx="13" hasCustomPrompt="1"/>
          </p:nvPr>
        </p:nvSpPr>
        <p:spPr>
          <a:xfrm>
            <a:off x="0" y="837505"/>
            <a:ext cx="2857499" cy="3585025"/>
          </a:xfrm>
          <a:custGeom>
            <a:avLst/>
            <a:gdLst>
              <a:gd name="connsiteX0" fmla="*/ 0 w 2584938"/>
              <a:gd name="connsiteY0" fmla="*/ 0 h 3585025"/>
              <a:gd name="connsiteX1" fmla="*/ 2584938 w 2584938"/>
              <a:gd name="connsiteY1" fmla="*/ 0 h 3585025"/>
              <a:gd name="connsiteX2" fmla="*/ 2584938 w 2584938"/>
              <a:gd name="connsiteY2" fmla="*/ 3585025 h 3585025"/>
              <a:gd name="connsiteX3" fmla="*/ 0 w 2584938"/>
              <a:gd name="connsiteY3" fmla="*/ 3585025 h 3585025"/>
              <a:gd name="connsiteX4" fmla="*/ 0 w 2584938"/>
              <a:gd name="connsiteY4" fmla="*/ 0 h 3585025"/>
              <a:gd name="connsiteX0" fmla="*/ 0 w 2857499"/>
              <a:gd name="connsiteY0" fmla="*/ 0 h 3585025"/>
              <a:gd name="connsiteX1" fmla="*/ 2857499 w 2857499"/>
              <a:gd name="connsiteY1" fmla="*/ 0 h 3585025"/>
              <a:gd name="connsiteX2" fmla="*/ 2584938 w 2857499"/>
              <a:gd name="connsiteY2" fmla="*/ 3585025 h 3585025"/>
              <a:gd name="connsiteX3" fmla="*/ 0 w 2857499"/>
              <a:gd name="connsiteY3" fmla="*/ 3585025 h 3585025"/>
              <a:gd name="connsiteX4" fmla="*/ 0 w 2857499"/>
              <a:gd name="connsiteY4" fmla="*/ 0 h 3585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499" h="3585025">
                <a:moveTo>
                  <a:pt x="0" y="0"/>
                </a:moveTo>
                <a:lnTo>
                  <a:pt x="2857499" y="0"/>
                </a:lnTo>
                <a:lnTo>
                  <a:pt x="2584938" y="3585025"/>
                </a:lnTo>
                <a:lnTo>
                  <a:pt x="0" y="3585025"/>
                </a:lnTo>
                <a:lnTo>
                  <a:pt x="0" y="0"/>
                </a:lnTo>
                <a:close/>
              </a:path>
            </a:pathLst>
          </a:custGeom>
          <a:solidFill>
            <a:schemeClr val="bg2">
              <a:lumMod val="85000"/>
            </a:schemeClr>
          </a:solidFill>
        </p:spPr>
        <p:txBody>
          <a:bodyPr/>
          <a:lstStyle>
            <a:lvl1pPr marL="0" indent="0" algn="ctr">
              <a:buNone/>
              <a:defRPr sz="2600"/>
            </a:lvl1pPr>
          </a:lstStyle>
          <a:p>
            <a:r>
              <a:rPr lang="en-AU" dirty="0" smtClean="0"/>
              <a:t>Optional: insert photo of contact by clicking picture icon below</a:t>
            </a:r>
            <a:endParaRPr lang="en-AU" dirty="0"/>
          </a:p>
        </p:txBody>
      </p:sp>
    </p:spTree>
    <p:extLst>
      <p:ext uri="{BB962C8B-B14F-4D97-AF65-F5344CB8AC3E}">
        <p14:creationId xmlns:p14="http://schemas.microsoft.com/office/powerpoint/2010/main" val="284334918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Contact_Orange">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1551"/>
            <a:ext cx="12194823" cy="6859588"/>
          </a:xfrm>
          <a:prstGeom prst="rect">
            <a:avLst/>
          </a:prstGeom>
        </p:spPr>
      </p:pic>
      <p:sp>
        <p:nvSpPr>
          <p:cNvPr id="2" name="Title 1"/>
          <p:cNvSpPr>
            <a:spLocks noGrp="1"/>
          </p:cNvSpPr>
          <p:nvPr>
            <p:ph type="title" hasCustomPrompt="1"/>
          </p:nvPr>
        </p:nvSpPr>
        <p:spPr>
          <a:xfrm>
            <a:off x="3794332" y="333450"/>
            <a:ext cx="7093009" cy="1143265"/>
          </a:xfrm>
        </p:spPr>
        <p:txBody>
          <a:bodyPr/>
          <a:lstStyle>
            <a:lvl1pPr>
              <a:defRPr baseline="0">
                <a:solidFill>
                  <a:schemeClr val="accent5"/>
                </a:solidFill>
              </a:defRPr>
            </a:lvl1pPr>
          </a:lstStyle>
          <a:p>
            <a:r>
              <a:rPr lang="en-AU" noProof="0" dirty="0" smtClean="0"/>
              <a:t>Click to add title</a:t>
            </a:r>
            <a:endParaRPr lang="en-AU" noProof="0" dirty="0"/>
          </a:p>
        </p:txBody>
      </p:sp>
      <p:sp>
        <p:nvSpPr>
          <p:cNvPr id="3" name="Content Placeholder 2"/>
          <p:cNvSpPr>
            <a:spLocks noGrp="1"/>
          </p:cNvSpPr>
          <p:nvPr>
            <p:ph idx="1" hasCustomPrompt="1"/>
          </p:nvPr>
        </p:nvSpPr>
        <p:spPr>
          <a:xfrm>
            <a:off x="3794332" y="1694577"/>
            <a:ext cx="7093009" cy="4527011"/>
          </a:xfrm>
        </p:spPr>
        <p:txBody>
          <a:bodyPr/>
          <a:lstStyle>
            <a:lvl1pPr marL="0" indent="0">
              <a:buClrTx/>
              <a:buNone/>
              <a:defRPr spc="0"/>
            </a:lvl1pPr>
            <a:lvl2pPr marL="273050" indent="-273050">
              <a:buClrTx/>
              <a:defRPr spc="0"/>
            </a:lvl2pPr>
            <a:lvl3pPr marL="538163" indent="-265113">
              <a:buClrTx/>
              <a:defRPr spc="0"/>
            </a:lvl3pPr>
            <a:lvl4pPr marL="803275" indent="-273050">
              <a:buClrTx/>
              <a:defRPr spc="0"/>
            </a:lvl4pPr>
            <a:lvl5pPr marL="1076325" indent="-265113">
              <a:buClrTx/>
              <a:defRPr spc="0"/>
            </a:lvl5pPr>
          </a:lstStyle>
          <a:p>
            <a:pPr lvl="0"/>
            <a:r>
              <a:rPr lang="en-AU" noProof="0" dirty="0" smtClean="0"/>
              <a:t>Click to add text</a:t>
            </a:r>
          </a:p>
          <a:p>
            <a:pPr lvl="1"/>
            <a:r>
              <a:rPr lang="en-AU" noProof="0" dirty="0" smtClean="0"/>
              <a:t>Second level</a:t>
            </a:r>
          </a:p>
          <a:p>
            <a:pPr lvl="2"/>
            <a:r>
              <a:rPr lang="en-AU" noProof="0" dirty="0" smtClean="0"/>
              <a:t>Third level</a:t>
            </a:r>
          </a:p>
          <a:p>
            <a:pPr lvl="3"/>
            <a:r>
              <a:rPr lang="en-AU" noProof="0" dirty="0" smtClean="0"/>
              <a:t>Fourth level</a:t>
            </a:r>
          </a:p>
          <a:p>
            <a:pPr lvl="4"/>
            <a:r>
              <a:rPr lang="en-AU" noProof="0" dirty="0" smtClean="0"/>
              <a:t>Fifth level</a:t>
            </a:r>
            <a:endParaRPr lang="en-AU" noProof="0" dirty="0"/>
          </a:p>
        </p:txBody>
      </p:sp>
      <p:sp>
        <p:nvSpPr>
          <p:cNvPr id="4" name="Date Placeholder 3"/>
          <p:cNvSpPr>
            <a:spLocks noGrp="1"/>
          </p:cNvSpPr>
          <p:nvPr>
            <p:ph type="dt" sz="half" idx="10"/>
          </p:nvPr>
        </p:nvSpPr>
        <p:spPr/>
        <p:txBody>
          <a:bodyPr/>
          <a:lstStyle>
            <a:lvl1pPr>
              <a:defRPr>
                <a:solidFill>
                  <a:schemeClr val="bg1"/>
                </a:solidFill>
              </a:defRPr>
            </a:lvl1pPr>
          </a:lstStyle>
          <a:p>
            <a:fld id="{2AB80E0E-1F2C-4E6E-B168-928DCCD9FC96}" type="datetime1">
              <a:rPr lang="en-AU" smtClean="0"/>
              <a:pPr/>
              <a:t>7/08/2015</a:t>
            </a:fld>
            <a:endParaRPr lang="en-AU"/>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t>Page</a:t>
            </a:r>
            <a:endParaRPr lang="en-AU" dirty="0"/>
          </a:p>
        </p:txBody>
      </p:sp>
      <p:sp>
        <p:nvSpPr>
          <p:cNvPr id="11" name="Picture Placeholder 10"/>
          <p:cNvSpPr>
            <a:spLocks noGrp="1"/>
          </p:cNvSpPr>
          <p:nvPr>
            <p:ph type="pic" sz="quarter" idx="13" hasCustomPrompt="1"/>
          </p:nvPr>
        </p:nvSpPr>
        <p:spPr>
          <a:xfrm>
            <a:off x="0" y="837505"/>
            <a:ext cx="2857499" cy="3585025"/>
          </a:xfrm>
          <a:custGeom>
            <a:avLst/>
            <a:gdLst>
              <a:gd name="connsiteX0" fmla="*/ 0 w 2584938"/>
              <a:gd name="connsiteY0" fmla="*/ 0 h 3585025"/>
              <a:gd name="connsiteX1" fmla="*/ 2584938 w 2584938"/>
              <a:gd name="connsiteY1" fmla="*/ 0 h 3585025"/>
              <a:gd name="connsiteX2" fmla="*/ 2584938 w 2584938"/>
              <a:gd name="connsiteY2" fmla="*/ 3585025 h 3585025"/>
              <a:gd name="connsiteX3" fmla="*/ 0 w 2584938"/>
              <a:gd name="connsiteY3" fmla="*/ 3585025 h 3585025"/>
              <a:gd name="connsiteX4" fmla="*/ 0 w 2584938"/>
              <a:gd name="connsiteY4" fmla="*/ 0 h 3585025"/>
              <a:gd name="connsiteX0" fmla="*/ 0 w 2857499"/>
              <a:gd name="connsiteY0" fmla="*/ 0 h 3585025"/>
              <a:gd name="connsiteX1" fmla="*/ 2857499 w 2857499"/>
              <a:gd name="connsiteY1" fmla="*/ 0 h 3585025"/>
              <a:gd name="connsiteX2" fmla="*/ 2584938 w 2857499"/>
              <a:gd name="connsiteY2" fmla="*/ 3585025 h 3585025"/>
              <a:gd name="connsiteX3" fmla="*/ 0 w 2857499"/>
              <a:gd name="connsiteY3" fmla="*/ 3585025 h 3585025"/>
              <a:gd name="connsiteX4" fmla="*/ 0 w 2857499"/>
              <a:gd name="connsiteY4" fmla="*/ 0 h 3585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499" h="3585025">
                <a:moveTo>
                  <a:pt x="0" y="0"/>
                </a:moveTo>
                <a:lnTo>
                  <a:pt x="2857499" y="0"/>
                </a:lnTo>
                <a:lnTo>
                  <a:pt x="2584938" y="3585025"/>
                </a:lnTo>
                <a:lnTo>
                  <a:pt x="0" y="3585025"/>
                </a:lnTo>
                <a:lnTo>
                  <a:pt x="0" y="0"/>
                </a:lnTo>
                <a:close/>
              </a:path>
            </a:pathLst>
          </a:custGeom>
          <a:solidFill>
            <a:schemeClr val="bg2">
              <a:lumMod val="85000"/>
            </a:schemeClr>
          </a:solidFill>
        </p:spPr>
        <p:txBody>
          <a:bodyPr/>
          <a:lstStyle>
            <a:lvl1pPr marL="0" indent="0" algn="ctr">
              <a:buNone/>
              <a:defRPr sz="2600"/>
            </a:lvl1pPr>
          </a:lstStyle>
          <a:p>
            <a:r>
              <a:rPr lang="en-AU" dirty="0" smtClean="0"/>
              <a:t>Optional: insert photo of contact by clicking picture icon below</a:t>
            </a:r>
            <a:endParaRPr lang="en-AU" dirty="0"/>
          </a:p>
        </p:txBody>
      </p:sp>
    </p:spTree>
    <p:extLst>
      <p:ext uri="{BB962C8B-B14F-4D97-AF65-F5344CB8AC3E}">
        <p14:creationId xmlns:p14="http://schemas.microsoft.com/office/powerpoint/2010/main" val="310029670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Contact_Digital">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792"/>
            <a:ext cx="12193413" cy="6858795"/>
          </a:xfrm>
          <a:prstGeom prst="rect">
            <a:avLst/>
          </a:prstGeom>
        </p:spPr>
      </p:pic>
      <p:sp>
        <p:nvSpPr>
          <p:cNvPr id="2" name="Title 1"/>
          <p:cNvSpPr>
            <a:spLocks noGrp="1"/>
          </p:cNvSpPr>
          <p:nvPr>
            <p:ph type="title" hasCustomPrompt="1"/>
          </p:nvPr>
        </p:nvSpPr>
        <p:spPr>
          <a:xfrm>
            <a:off x="3794332" y="333450"/>
            <a:ext cx="7093009" cy="1143265"/>
          </a:xfrm>
        </p:spPr>
        <p:txBody>
          <a:bodyPr/>
          <a:lstStyle>
            <a:lvl1pPr>
              <a:defRPr baseline="0">
                <a:solidFill>
                  <a:schemeClr val="tx1"/>
                </a:solidFill>
              </a:defRPr>
            </a:lvl1pPr>
          </a:lstStyle>
          <a:p>
            <a:r>
              <a:rPr lang="en-AU" noProof="0" dirty="0" smtClean="0"/>
              <a:t>Click to add title</a:t>
            </a:r>
            <a:endParaRPr lang="en-AU" noProof="0" dirty="0"/>
          </a:p>
        </p:txBody>
      </p:sp>
      <p:sp>
        <p:nvSpPr>
          <p:cNvPr id="3" name="Content Placeholder 2"/>
          <p:cNvSpPr>
            <a:spLocks noGrp="1"/>
          </p:cNvSpPr>
          <p:nvPr>
            <p:ph idx="1" hasCustomPrompt="1"/>
          </p:nvPr>
        </p:nvSpPr>
        <p:spPr>
          <a:xfrm>
            <a:off x="3794332" y="1694577"/>
            <a:ext cx="7093009" cy="4527011"/>
          </a:xfrm>
        </p:spPr>
        <p:txBody>
          <a:bodyPr/>
          <a:lstStyle>
            <a:lvl1pPr marL="0" indent="0">
              <a:buClrTx/>
              <a:buNone/>
              <a:defRPr spc="0"/>
            </a:lvl1pPr>
            <a:lvl2pPr marL="273050" indent="-273050">
              <a:buClrTx/>
              <a:defRPr spc="0"/>
            </a:lvl2pPr>
            <a:lvl3pPr marL="538163" indent="-265113">
              <a:buClrTx/>
              <a:defRPr spc="0"/>
            </a:lvl3pPr>
            <a:lvl4pPr marL="803275" indent="-273050">
              <a:buClrTx/>
              <a:defRPr spc="0"/>
            </a:lvl4pPr>
            <a:lvl5pPr marL="1076325" indent="-265113">
              <a:buClrTx/>
              <a:defRPr spc="0"/>
            </a:lvl5pPr>
          </a:lstStyle>
          <a:p>
            <a:pPr lvl="0"/>
            <a:r>
              <a:rPr lang="en-AU" noProof="0" dirty="0" smtClean="0"/>
              <a:t>Click to add text</a:t>
            </a:r>
          </a:p>
          <a:p>
            <a:pPr lvl="1"/>
            <a:r>
              <a:rPr lang="en-AU" noProof="0" dirty="0" smtClean="0"/>
              <a:t>Second level</a:t>
            </a:r>
          </a:p>
          <a:p>
            <a:pPr lvl="2"/>
            <a:r>
              <a:rPr lang="en-AU" noProof="0" dirty="0" smtClean="0"/>
              <a:t>Third level</a:t>
            </a:r>
          </a:p>
          <a:p>
            <a:pPr lvl="3"/>
            <a:r>
              <a:rPr lang="en-AU" noProof="0" dirty="0" smtClean="0"/>
              <a:t>Fourth level</a:t>
            </a:r>
          </a:p>
          <a:p>
            <a:pPr lvl="4"/>
            <a:r>
              <a:rPr lang="en-AU" noProof="0" dirty="0" smtClean="0"/>
              <a:t>Fifth level</a:t>
            </a:r>
            <a:endParaRPr lang="en-AU" noProof="0" dirty="0"/>
          </a:p>
        </p:txBody>
      </p:sp>
      <p:sp>
        <p:nvSpPr>
          <p:cNvPr id="4" name="Date Placeholder 3"/>
          <p:cNvSpPr>
            <a:spLocks noGrp="1"/>
          </p:cNvSpPr>
          <p:nvPr>
            <p:ph type="dt" sz="half" idx="10"/>
          </p:nvPr>
        </p:nvSpPr>
        <p:spPr/>
        <p:txBody>
          <a:bodyPr/>
          <a:lstStyle>
            <a:lvl1pPr>
              <a:defRPr>
                <a:solidFill>
                  <a:schemeClr val="bg1"/>
                </a:solidFill>
              </a:defRPr>
            </a:lvl1pPr>
          </a:lstStyle>
          <a:p>
            <a:fld id="{2AB80E0E-1F2C-4E6E-B168-928DCCD9FC96}" type="datetime1">
              <a:rPr lang="en-AU" smtClean="0"/>
              <a:pPr/>
              <a:t>7/08/2015</a:t>
            </a:fld>
            <a:endParaRPr lang="en-AU"/>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t>Page</a:t>
            </a:r>
            <a:endParaRPr lang="en-AU" dirty="0"/>
          </a:p>
        </p:txBody>
      </p:sp>
      <p:sp>
        <p:nvSpPr>
          <p:cNvPr id="11" name="Picture Placeholder 10"/>
          <p:cNvSpPr>
            <a:spLocks noGrp="1"/>
          </p:cNvSpPr>
          <p:nvPr>
            <p:ph type="pic" sz="quarter" idx="13" hasCustomPrompt="1"/>
          </p:nvPr>
        </p:nvSpPr>
        <p:spPr>
          <a:xfrm>
            <a:off x="0" y="837505"/>
            <a:ext cx="2857499" cy="3585025"/>
          </a:xfrm>
          <a:custGeom>
            <a:avLst/>
            <a:gdLst>
              <a:gd name="connsiteX0" fmla="*/ 0 w 2584938"/>
              <a:gd name="connsiteY0" fmla="*/ 0 h 3585025"/>
              <a:gd name="connsiteX1" fmla="*/ 2584938 w 2584938"/>
              <a:gd name="connsiteY1" fmla="*/ 0 h 3585025"/>
              <a:gd name="connsiteX2" fmla="*/ 2584938 w 2584938"/>
              <a:gd name="connsiteY2" fmla="*/ 3585025 h 3585025"/>
              <a:gd name="connsiteX3" fmla="*/ 0 w 2584938"/>
              <a:gd name="connsiteY3" fmla="*/ 3585025 h 3585025"/>
              <a:gd name="connsiteX4" fmla="*/ 0 w 2584938"/>
              <a:gd name="connsiteY4" fmla="*/ 0 h 3585025"/>
              <a:gd name="connsiteX0" fmla="*/ 0 w 2857499"/>
              <a:gd name="connsiteY0" fmla="*/ 0 h 3585025"/>
              <a:gd name="connsiteX1" fmla="*/ 2857499 w 2857499"/>
              <a:gd name="connsiteY1" fmla="*/ 0 h 3585025"/>
              <a:gd name="connsiteX2" fmla="*/ 2584938 w 2857499"/>
              <a:gd name="connsiteY2" fmla="*/ 3585025 h 3585025"/>
              <a:gd name="connsiteX3" fmla="*/ 0 w 2857499"/>
              <a:gd name="connsiteY3" fmla="*/ 3585025 h 3585025"/>
              <a:gd name="connsiteX4" fmla="*/ 0 w 2857499"/>
              <a:gd name="connsiteY4" fmla="*/ 0 h 3585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499" h="3585025">
                <a:moveTo>
                  <a:pt x="0" y="0"/>
                </a:moveTo>
                <a:lnTo>
                  <a:pt x="2857499" y="0"/>
                </a:lnTo>
                <a:lnTo>
                  <a:pt x="2584938" y="3585025"/>
                </a:lnTo>
                <a:lnTo>
                  <a:pt x="0" y="3585025"/>
                </a:lnTo>
                <a:lnTo>
                  <a:pt x="0" y="0"/>
                </a:lnTo>
                <a:close/>
              </a:path>
            </a:pathLst>
          </a:custGeom>
          <a:solidFill>
            <a:schemeClr val="bg2">
              <a:lumMod val="85000"/>
            </a:schemeClr>
          </a:solidFill>
        </p:spPr>
        <p:txBody>
          <a:bodyPr/>
          <a:lstStyle>
            <a:lvl1pPr marL="0" indent="0" algn="ctr">
              <a:buNone/>
              <a:defRPr sz="2600"/>
            </a:lvl1pPr>
          </a:lstStyle>
          <a:p>
            <a:r>
              <a:rPr lang="en-AU" dirty="0" smtClean="0"/>
              <a:t>Optional: insert photo of contact by clicking picture icon below</a:t>
            </a:r>
            <a:endParaRPr lang="en-AU" dirty="0"/>
          </a:p>
        </p:txBody>
      </p:sp>
    </p:spTree>
    <p:extLst>
      <p:ext uri="{BB962C8B-B14F-4D97-AF65-F5344CB8AC3E}">
        <p14:creationId xmlns:p14="http://schemas.microsoft.com/office/powerpoint/2010/main" val="331073744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secHead" preserve="1">
  <p:cSld name="Divider_Cyan">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8" cy="6859269"/>
          </a:xfrm>
          <a:prstGeom prst="rect">
            <a:avLst/>
          </a:prstGeom>
        </p:spPr>
      </p:pic>
      <p:sp>
        <p:nvSpPr>
          <p:cNvPr id="2" name="Title 1"/>
          <p:cNvSpPr>
            <a:spLocks noGrp="1"/>
          </p:cNvSpPr>
          <p:nvPr>
            <p:ph type="title" hasCustomPrompt="1"/>
          </p:nvPr>
        </p:nvSpPr>
        <p:spPr>
          <a:xfrm>
            <a:off x="838800" y="1629593"/>
            <a:ext cx="10047600" cy="1080121"/>
          </a:xfrm>
        </p:spPr>
        <p:txBody>
          <a:bodyPr anchor="t"/>
          <a:lstStyle>
            <a:lvl1pPr algn="l">
              <a:lnSpc>
                <a:spcPts val="7200"/>
              </a:lnSpc>
              <a:defRPr sz="7200" b="0" cap="none" baseline="0">
                <a:solidFill>
                  <a:schemeClr val="bg1"/>
                </a:solidFill>
              </a:defRPr>
            </a:lvl1pPr>
          </a:lstStyle>
          <a:p>
            <a:r>
              <a:rPr lang="en-AU" noProof="0" dirty="0" smtClean="0"/>
              <a:t>Divider page title</a:t>
            </a:r>
            <a:endParaRPr lang="en-AU" noProof="0" dirty="0"/>
          </a:p>
        </p:txBody>
      </p:sp>
      <p:sp>
        <p:nvSpPr>
          <p:cNvPr id="3" name="Text Placeholder 2"/>
          <p:cNvSpPr>
            <a:spLocks noGrp="1"/>
          </p:cNvSpPr>
          <p:nvPr>
            <p:ph type="body" idx="1" hasCustomPrompt="1"/>
          </p:nvPr>
        </p:nvSpPr>
        <p:spPr>
          <a:xfrm>
            <a:off x="838800" y="2688867"/>
            <a:ext cx="10047600" cy="1500534"/>
          </a:xfrm>
        </p:spPr>
        <p:txBody>
          <a:bodyPr anchor="t" anchorCtr="0"/>
          <a:lstStyle>
            <a:lvl1pPr marL="0" indent="0">
              <a:buNone/>
              <a:defRPr sz="3400" spc="-150" baseline="0">
                <a:solidFill>
                  <a:schemeClr val="bg1"/>
                </a:solidFill>
              </a:defRPr>
            </a:lvl1pPr>
            <a:lvl2pPr marL="544251" indent="0">
              <a:buNone/>
              <a:defRPr sz="2100">
                <a:solidFill>
                  <a:schemeClr val="tx1">
                    <a:tint val="75000"/>
                  </a:schemeClr>
                </a:solidFill>
              </a:defRPr>
            </a:lvl2pPr>
            <a:lvl3pPr marL="1088502" indent="0">
              <a:buNone/>
              <a:defRPr sz="1900">
                <a:solidFill>
                  <a:schemeClr val="tx1">
                    <a:tint val="75000"/>
                  </a:schemeClr>
                </a:solidFill>
              </a:defRPr>
            </a:lvl3pPr>
            <a:lvl4pPr marL="1632753" indent="0">
              <a:buNone/>
              <a:defRPr sz="1700">
                <a:solidFill>
                  <a:schemeClr val="tx1">
                    <a:tint val="75000"/>
                  </a:schemeClr>
                </a:solidFill>
              </a:defRPr>
            </a:lvl4pPr>
            <a:lvl5pPr marL="2177004" indent="0">
              <a:buNone/>
              <a:defRPr sz="1700">
                <a:solidFill>
                  <a:schemeClr val="tx1">
                    <a:tint val="75000"/>
                  </a:schemeClr>
                </a:solidFill>
              </a:defRPr>
            </a:lvl5pPr>
            <a:lvl6pPr marL="2721254" indent="0">
              <a:buNone/>
              <a:defRPr sz="1700">
                <a:solidFill>
                  <a:schemeClr val="tx1">
                    <a:tint val="75000"/>
                  </a:schemeClr>
                </a:solidFill>
              </a:defRPr>
            </a:lvl6pPr>
            <a:lvl7pPr marL="3265505" indent="0">
              <a:buNone/>
              <a:defRPr sz="1700">
                <a:solidFill>
                  <a:schemeClr val="tx1">
                    <a:tint val="75000"/>
                  </a:schemeClr>
                </a:solidFill>
              </a:defRPr>
            </a:lvl7pPr>
            <a:lvl8pPr marL="3809756" indent="0">
              <a:buNone/>
              <a:defRPr sz="1700">
                <a:solidFill>
                  <a:schemeClr val="tx1">
                    <a:tint val="75000"/>
                  </a:schemeClr>
                </a:solidFill>
              </a:defRPr>
            </a:lvl8pPr>
            <a:lvl9pPr marL="4354007" indent="0">
              <a:buNone/>
              <a:defRPr sz="1700">
                <a:solidFill>
                  <a:schemeClr val="tx1">
                    <a:tint val="75000"/>
                  </a:schemeClr>
                </a:solidFill>
              </a:defRPr>
            </a:lvl9pPr>
          </a:lstStyle>
          <a:p>
            <a:pPr lvl="0"/>
            <a:r>
              <a:rPr lang="en-AU" noProof="0" dirty="0" smtClean="0"/>
              <a:t>Click to add subtitle</a:t>
            </a:r>
          </a:p>
        </p:txBody>
      </p:sp>
      <p:sp>
        <p:nvSpPr>
          <p:cNvPr id="4" name="Date Placeholder 3"/>
          <p:cNvSpPr>
            <a:spLocks noGrp="1"/>
          </p:cNvSpPr>
          <p:nvPr>
            <p:ph type="dt" sz="half" idx="10"/>
          </p:nvPr>
        </p:nvSpPr>
        <p:spPr/>
        <p:txBody>
          <a:bodyPr/>
          <a:lstStyle>
            <a:lvl1pPr>
              <a:defRPr>
                <a:solidFill>
                  <a:schemeClr val="bg1"/>
                </a:solidFill>
              </a:defRPr>
            </a:lvl1pPr>
          </a:lstStyle>
          <a:p>
            <a:fld id="{94480E61-56EE-4ADF-8779-ECE37FDE8329}" type="datetime1">
              <a:rPr lang="en-AU" smtClean="0"/>
              <a:t>7/08/2015</a:t>
            </a:fld>
            <a:endParaRPr lang="en-AU"/>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11"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marL="0" algn="l" defTabSz="1088502" rtl="0" eaLnBrk="1" latinLnBrk="0" hangingPunct="1">
              <a:defRPr sz="900" kern="1200">
                <a:solidFill>
                  <a:schemeClr val="tx1"/>
                </a:solidFill>
                <a:latin typeface="+mn-lt"/>
                <a:ea typeface="+mn-ea"/>
                <a:cs typeface="+mn-cs"/>
              </a:defRPr>
            </a:lvl1pPr>
            <a:lvl2pPr marL="544251" algn="l" defTabSz="1088502" rtl="0" eaLnBrk="1" latinLnBrk="0" hangingPunct="1">
              <a:defRPr sz="2100" kern="1200">
                <a:solidFill>
                  <a:schemeClr val="tx1"/>
                </a:solidFill>
                <a:latin typeface="+mn-lt"/>
                <a:ea typeface="+mn-ea"/>
                <a:cs typeface="+mn-cs"/>
              </a:defRPr>
            </a:lvl2pPr>
            <a:lvl3pPr marL="1088502" algn="l" defTabSz="1088502" rtl="0" eaLnBrk="1" latinLnBrk="0" hangingPunct="1">
              <a:defRPr sz="2100" kern="1200">
                <a:solidFill>
                  <a:schemeClr val="tx1"/>
                </a:solidFill>
                <a:latin typeface="+mn-lt"/>
                <a:ea typeface="+mn-ea"/>
                <a:cs typeface="+mn-cs"/>
              </a:defRPr>
            </a:lvl3pPr>
            <a:lvl4pPr marL="1632753" algn="l" defTabSz="1088502" rtl="0" eaLnBrk="1" latinLnBrk="0" hangingPunct="1">
              <a:defRPr sz="2100" kern="1200">
                <a:solidFill>
                  <a:schemeClr val="tx1"/>
                </a:solidFill>
                <a:latin typeface="+mn-lt"/>
                <a:ea typeface="+mn-ea"/>
                <a:cs typeface="+mn-cs"/>
              </a:defRPr>
            </a:lvl4pPr>
            <a:lvl5pPr marL="2177004" algn="l" defTabSz="1088502" rtl="0" eaLnBrk="1" latinLnBrk="0" hangingPunct="1">
              <a:defRPr sz="2100" kern="1200">
                <a:solidFill>
                  <a:schemeClr val="tx1"/>
                </a:solidFill>
                <a:latin typeface="+mn-lt"/>
                <a:ea typeface="+mn-ea"/>
                <a:cs typeface="+mn-cs"/>
              </a:defRPr>
            </a:lvl5pPr>
            <a:lvl6pPr marL="2721254" algn="l" defTabSz="1088502" rtl="0" eaLnBrk="1" latinLnBrk="0" hangingPunct="1">
              <a:defRPr sz="2100" kern="1200">
                <a:solidFill>
                  <a:schemeClr val="tx1"/>
                </a:solidFill>
                <a:latin typeface="+mn-lt"/>
                <a:ea typeface="+mn-ea"/>
                <a:cs typeface="+mn-cs"/>
              </a:defRPr>
            </a:lvl6pPr>
            <a:lvl7pPr marL="3265505" algn="l" defTabSz="1088502" rtl="0" eaLnBrk="1" latinLnBrk="0" hangingPunct="1">
              <a:defRPr sz="2100" kern="1200">
                <a:solidFill>
                  <a:schemeClr val="tx1"/>
                </a:solidFill>
                <a:latin typeface="+mn-lt"/>
                <a:ea typeface="+mn-ea"/>
                <a:cs typeface="+mn-cs"/>
              </a:defRPr>
            </a:lvl7pPr>
            <a:lvl8pPr marL="3809756" algn="l" defTabSz="1088502" rtl="0" eaLnBrk="1" latinLnBrk="0" hangingPunct="1">
              <a:defRPr sz="2100" kern="1200">
                <a:solidFill>
                  <a:schemeClr val="tx1"/>
                </a:solidFill>
                <a:latin typeface="+mn-lt"/>
                <a:ea typeface="+mn-ea"/>
                <a:cs typeface="+mn-cs"/>
              </a:defRPr>
            </a:lvl8pPr>
            <a:lvl9pPr marL="4354007" algn="l" defTabSz="1088502" rtl="0" eaLnBrk="1" latinLnBrk="0" hangingPunct="1">
              <a:defRPr sz="2100" kern="1200">
                <a:solidFill>
                  <a:schemeClr val="tx1"/>
                </a:solidFill>
                <a:latin typeface="+mn-lt"/>
                <a:ea typeface="+mn-ea"/>
                <a:cs typeface="+mn-cs"/>
              </a:defRPr>
            </a:lvl9pPr>
          </a:lstStyle>
          <a:p>
            <a:r>
              <a:rPr lang="en-AU" sz="800" spc="-30" baseline="0" dirty="0" smtClean="0">
                <a:solidFill>
                  <a:schemeClr val="bg1"/>
                </a:solidFill>
              </a:rPr>
              <a:t>Page</a:t>
            </a:r>
            <a:endParaRPr lang="en-AU" sz="800" spc="-30" baseline="0" dirty="0">
              <a:solidFill>
                <a:schemeClr val="bg1"/>
              </a:solidFill>
            </a:endParaRPr>
          </a:p>
        </p:txBody>
      </p:sp>
    </p:spTree>
    <p:extLst>
      <p:ext uri="{BB962C8B-B14F-4D97-AF65-F5344CB8AC3E}">
        <p14:creationId xmlns:p14="http://schemas.microsoft.com/office/powerpoint/2010/main" val="49183460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secHead" preserve="1">
  <p:cSld name="Divider_Green">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7" cy="6859268"/>
          </a:xfrm>
          <a:prstGeom prst="rect">
            <a:avLst/>
          </a:prstGeom>
        </p:spPr>
      </p:pic>
      <p:sp>
        <p:nvSpPr>
          <p:cNvPr id="2" name="Title 1"/>
          <p:cNvSpPr>
            <a:spLocks noGrp="1"/>
          </p:cNvSpPr>
          <p:nvPr>
            <p:ph type="title" hasCustomPrompt="1"/>
          </p:nvPr>
        </p:nvSpPr>
        <p:spPr>
          <a:xfrm>
            <a:off x="838800" y="1629593"/>
            <a:ext cx="10047600" cy="1080121"/>
          </a:xfrm>
        </p:spPr>
        <p:txBody>
          <a:bodyPr anchor="t"/>
          <a:lstStyle>
            <a:lvl1pPr algn="l">
              <a:lnSpc>
                <a:spcPts val="7200"/>
              </a:lnSpc>
              <a:defRPr sz="7200" b="0" cap="none" baseline="0">
                <a:solidFill>
                  <a:schemeClr val="bg1"/>
                </a:solidFill>
              </a:defRPr>
            </a:lvl1pPr>
          </a:lstStyle>
          <a:p>
            <a:r>
              <a:rPr lang="en-AU" noProof="0" dirty="0" smtClean="0"/>
              <a:t>Divider page title</a:t>
            </a:r>
            <a:endParaRPr lang="en-AU" noProof="0" dirty="0"/>
          </a:p>
        </p:txBody>
      </p:sp>
      <p:sp>
        <p:nvSpPr>
          <p:cNvPr id="3" name="Text Placeholder 2"/>
          <p:cNvSpPr>
            <a:spLocks noGrp="1"/>
          </p:cNvSpPr>
          <p:nvPr>
            <p:ph type="body" idx="1" hasCustomPrompt="1"/>
          </p:nvPr>
        </p:nvSpPr>
        <p:spPr>
          <a:xfrm>
            <a:off x="838800" y="2688867"/>
            <a:ext cx="10047600" cy="1500534"/>
          </a:xfrm>
        </p:spPr>
        <p:txBody>
          <a:bodyPr anchor="t" anchorCtr="0"/>
          <a:lstStyle>
            <a:lvl1pPr marL="0" indent="0">
              <a:buNone/>
              <a:defRPr sz="3400" spc="-150" baseline="0">
                <a:solidFill>
                  <a:schemeClr val="bg1"/>
                </a:solidFill>
              </a:defRPr>
            </a:lvl1pPr>
            <a:lvl2pPr marL="544251" indent="0">
              <a:buNone/>
              <a:defRPr sz="2100">
                <a:solidFill>
                  <a:schemeClr val="tx1">
                    <a:tint val="75000"/>
                  </a:schemeClr>
                </a:solidFill>
              </a:defRPr>
            </a:lvl2pPr>
            <a:lvl3pPr marL="1088502" indent="0">
              <a:buNone/>
              <a:defRPr sz="1900">
                <a:solidFill>
                  <a:schemeClr val="tx1">
                    <a:tint val="75000"/>
                  </a:schemeClr>
                </a:solidFill>
              </a:defRPr>
            </a:lvl3pPr>
            <a:lvl4pPr marL="1632753" indent="0">
              <a:buNone/>
              <a:defRPr sz="1700">
                <a:solidFill>
                  <a:schemeClr val="tx1">
                    <a:tint val="75000"/>
                  </a:schemeClr>
                </a:solidFill>
              </a:defRPr>
            </a:lvl4pPr>
            <a:lvl5pPr marL="2177004" indent="0">
              <a:buNone/>
              <a:defRPr sz="1700">
                <a:solidFill>
                  <a:schemeClr val="tx1">
                    <a:tint val="75000"/>
                  </a:schemeClr>
                </a:solidFill>
              </a:defRPr>
            </a:lvl5pPr>
            <a:lvl6pPr marL="2721254" indent="0">
              <a:buNone/>
              <a:defRPr sz="1700">
                <a:solidFill>
                  <a:schemeClr val="tx1">
                    <a:tint val="75000"/>
                  </a:schemeClr>
                </a:solidFill>
              </a:defRPr>
            </a:lvl6pPr>
            <a:lvl7pPr marL="3265505" indent="0">
              <a:buNone/>
              <a:defRPr sz="1700">
                <a:solidFill>
                  <a:schemeClr val="tx1">
                    <a:tint val="75000"/>
                  </a:schemeClr>
                </a:solidFill>
              </a:defRPr>
            </a:lvl7pPr>
            <a:lvl8pPr marL="3809756" indent="0">
              <a:buNone/>
              <a:defRPr sz="1700">
                <a:solidFill>
                  <a:schemeClr val="tx1">
                    <a:tint val="75000"/>
                  </a:schemeClr>
                </a:solidFill>
              </a:defRPr>
            </a:lvl8pPr>
            <a:lvl9pPr marL="4354007" indent="0">
              <a:buNone/>
              <a:defRPr sz="1700">
                <a:solidFill>
                  <a:schemeClr val="tx1">
                    <a:tint val="75000"/>
                  </a:schemeClr>
                </a:solidFill>
              </a:defRPr>
            </a:lvl9pPr>
          </a:lstStyle>
          <a:p>
            <a:pPr lvl="0"/>
            <a:r>
              <a:rPr lang="en-AU" noProof="0" dirty="0" smtClean="0"/>
              <a:t>Click to add subtitle</a:t>
            </a:r>
          </a:p>
        </p:txBody>
      </p:sp>
      <p:sp>
        <p:nvSpPr>
          <p:cNvPr id="4" name="Date Placeholder 3"/>
          <p:cNvSpPr>
            <a:spLocks noGrp="1"/>
          </p:cNvSpPr>
          <p:nvPr>
            <p:ph type="dt" sz="half" idx="10"/>
          </p:nvPr>
        </p:nvSpPr>
        <p:spPr/>
        <p:txBody>
          <a:bodyPr/>
          <a:lstStyle>
            <a:lvl1pPr>
              <a:defRPr>
                <a:solidFill>
                  <a:schemeClr val="bg1"/>
                </a:solidFill>
              </a:defRPr>
            </a:lvl1pPr>
          </a:lstStyle>
          <a:p>
            <a:fld id="{18DF6330-03F8-4D88-A646-B563CDC9AF8D}" type="datetime1">
              <a:rPr lang="en-AU" smtClean="0"/>
              <a:t>7/08/2015</a:t>
            </a:fld>
            <a:endParaRPr lang="en-AU"/>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11"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t>Page</a:t>
            </a:r>
            <a:endParaRPr lang="en-AU" dirty="0"/>
          </a:p>
        </p:txBody>
      </p:sp>
    </p:spTree>
    <p:extLst>
      <p:ext uri="{BB962C8B-B14F-4D97-AF65-F5344CB8AC3E}">
        <p14:creationId xmlns:p14="http://schemas.microsoft.com/office/powerpoint/2010/main" val="197053806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secHead" preserve="1">
  <p:cSld name="Divider_Purple">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8" cy="6859268"/>
          </a:xfrm>
          <a:prstGeom prst="rect">
            <a:avLst/>
          </a:prstGeom>
        </p:spPr>
      </p:pic>
      <p:sp>
        <p:nvSpPr>
          <p:cNvPr id="2" name="Title 1"/>
          <p:cNvSpPr>
            <a:spLocks noGrp="1"/>
          </p:cNvSpPr>
          <p:nvPr>
            <p:ph type="title" hasCustomPrompt="1"/>
          </p:nvPr>
        </p:nvSpPr>
        <p:spPr>
          <a:xfrm>
            <a:off x="838800" y="1629593"/>
            <a:ext cx="10047600" cy="1080121"/>
          </a:xfrm>
        </p:spPr>
        <p:txBody>
          <a:bodyPr anchor="t"/>
          <a:lstStyle>
            <a:lvl1pPr algn="l">
              <a:lnSpc>
                <a:spcPts val="7200"/>
              </a:lnSpc>
              <a:defRPr sz="7200" b="0" cap="none" baseline="0">
                <a:solidFill>
                  <a:schemeClr val="bg1"/>
                </a:solidFill>
              </a:defRPr>
            </a:lvl1pPr>
          </a:lstStyle>
          <a:p>
            <a:r>
              <a:rPr lang="en-AU" noProof="0" dirty="0" smtClean="0"/>
              <a:t>Divider page title</a:t>
            </a:r>
            <a:endParaRPr lang="en-AU" noProof="0" dirty="0"/>
          </a:p>
        </p:txBody>
      </p:sp>
      <p:sp>
        <p:nvSpPr>
          <p:cNvPr id="3" name="Text Placeholder 2"/>
          <p:cNvSpPr>
            <a:spLocks noGrp="1"/>
          </p:cNvSpPr>
          <p:nvPr>
            <p:ph type="body" idx="1" hasCustomPrompt="1"/>
          </p:nvPr>
        </p:nvSpPr>
        <p:spPr>
          <a:xfrm>
            <a:off x="838800" y="2688867"/>
            <a:ext cx="10047600" cy="1500534"/>
          </a:xfrm>
        </p:spPr>
        <p:txBody>
          <a:bodyPr anchor="t" anchorCtr="0"/>
          <a:lstStyle>
            <a:lvl1pPr marL="0" indent="0">
              <a:buNone/>
              <a:defRPr sz="3400" spc="-150" baseline="0">
                <a:solidFill>
                  <a:schemeClr val="bg1"/>
                </a:solidFill>
              </a:defRPr>
            </a:lvl1pPr>
            <a:lvl2pPr marL="544251" indent="0">
              <a:buNone/>
              <a:defRPr sz="2100">
                <a:solidFill>
                  <a:schemeClr val="tx1">
                    <a:tint val="75000"/>
                  </a:schemeClr>
                </a:solidFill>
              </a:defRPr>
            </a:lvl2pPr>
            <a:lvl3pPr marL="1088502" indent="0">
              <a:buNone/>
              <a:defRPr sz="1900">
                <a:solidFill>
                  <a:schemeClr val="tx1">
                    <a:tint val="75000"/>
                  </a:schemeClr>
                </a:solidFill>
              </a:defRPr>
            </a:lvl3pPr>
            <a:lvl4pPr marL="1632753" indent="0">
              <a:buNone/>
              <a:defRPr sz="1700">
                <a:solidFill>
                  <a:schemeClr val="tx1">
                    <a:tint val="75000"/>
                  </a:schemeClr>
                </a:solidFill>
              </a:defRPr>
            </a:lvl4pPr>
            <a:lvl5pPr marL="2177004" indent="0">
              <a:buNone/>
              <a:defRPr sz="1700">
                <a:solidFill>
                  <a:schemeClr val="tx1">
                    <a:tint val="75000"/>
                  </a:schemeClr>
                </a:solidFill>
              </a:defRPr>
            </a:lvl5pPr>
            <a:lvl6pPr marL="2721254" indent="0">
              <a:buNone/>
              <a:defRPr sz="1700">
                <a:solidFill>
                  <a:schemeClr val="tx1">
                    <a:tint val="75000"/>
                  </a:schemeClr>
                </a:solidFill>
              </a:defRPr>
            </a:lvl6pPr>
            <a:lvl7pPr marL="3265505" indent="0">
              <a:buNone/>
              <a:defRPr sz="1700">
                <a:solidFill>
                  <a:schemeClr val="tx1">
                    <a:tint val="75000"/>
                  </a:schemeClr>
                </a:solidFill>
              </a:defRPr>
            </a:lvl7pPr>
            <a:lvl8pPr marL="3809756" indent="0">
              <a:buNone/>
              <a:defRPr sz="1700">
                <a:solidFill>
                  <a:schemeClr val="tx1">
                    <a:tint val="75000"/>
                  </a:schemeClr>
                </a:solidFill>
              </a:defRPr>
            </a:lvl8pPr>
            <a:lvl9pPr marL="4354007" indent="0">
              <a:buNone/>
              <a:defRPr sz="1700">
                <a:solidFill>
                  <a:schemeClr val="tx1">
                    <a:tint val="75000"/>
                  </a:schemeClr>
                </a:solidFill>
              </a:defRPr>
            </a:lvl9pPr>
          </a:lstStyle>
          <a:p>
            <a:pPr lvl="0"/>
            <a:r>
              <a:rPr lang="en-AU" noProof="0" dirty="0" smtClean="0"/>
              <a:t>Click to add subtitle</a:t>
            </a:r>
          </a:p>
        </p:txBody>
      </p:sp>
      <p:sp>
        <p:nvSpPr>
          <p:cNvPr id="4" name="Date Placeholder 3"/>
          <p:cNvSpPr>
            <a:spLocks noGrp="1"/>
          </p:cNvSpPr>
          <p:nvPr>
            <p:ph type="dt" sz="half" idx="10"/>
          </p:nvPr>
        </p:nvSpPr>
        <p:spPr/>
        <p:txBody>
          <a:bodyPr/>
          <a:lstStyle>
            <a:lvl1pPr>
              <a:defRPr>
                <a:solidFill>
                  <a:schemeClr val="bg1"/>
                </a:solidFill>
              </a:defRPr>
            </a:lvl1pPr>
          </a:lstStyle>
          <a:p>
            <a:fld id="{D0044588-2A83-44A9-A3CC-C3B7B17A5165}" type="datetime1">
              <a:rPr lang="en-AU" smtClean="0"/>
              <a:t>7/08/2015</a:t>
            </a:fld>
            <a:endParaRPr lang="en-AU"/>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12"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marL="0" algn="l" defTabSz="1088502" rtl="0" eaLnBrk="1" latinLnBrk="0" hangingPunct="1">
              <a:defRPr sz="900" kern="1200">
                <a:solidFill>
                  <a:schemeClr val="tx1"/>
                </a:solidFill>
                <a:latin typeface="+mn-lt"/>
                <a:ea typeface="+mn-ea"/>
                <a:cs typeface="+mn-cs"/>
              </a:defRPr>
            </a:lvl1pPr>
            <a:lvl2pPr marL="544251" algn="l" defTabSz="1088502" rtl="0" eaLnBrk="1" latinLnBrk="0" hangingPunct="1">
              <a:defRPr sz="2100" kern="1200">
                <a:solidFill>
                  <a:schemeClr val="tx1"/>
                </a:solidFill>
                <a:latin typeface="+mn-lt"/>
                <a:ea typeface="+mn-ea"/>
                <a:cs typeface="+mn-cs"/>
              </a:defRPr>
            </a:lvl2pPr>
            <a:lvl3pPr marL="1088502" algn="l" defTabSz="1088502" rtl="0" eaLnBrk="1" latinLnBrk="0" hangingPunct="1">
              <a:defRPr sz="2100" kern="1200">
                <a:solidFill>
                  <a:schemeClr val="tx1"/>
                </a:solidFill>
                <a:latin typeface="+mn-lt"/>
                <a:ea typeface="+mn-ea"/>
                <a:cs typeface="+mn-cs"/>
              </a:defRPr>
            </a:lvl3pPr>
            <a:lvl4pPr marL="1632753" algn="l" defTabSz="1088502" rtl="0" eaLnBrk="1" latinLnBrk="0" hangingPunct="1">
              <a:defRPr sz="2100" kern="1200">
                <a:solidFill>
                  <a:schemeClr val="tx1"/>
                </a:solidFill>
                <a:latin typeface="+mn-lt"/>
                <a:ea typeface="+mn-ea"/>
                <a:cs typeface="+mn-cs"/>
              </a:defRPr>
            </a:lvl4pPr>
            <a:lvl5pPr marL="2177004" algn="l" defTabSz="1088502" rtl="0" eaLnBrk="1" latinLnBrk="0" hangingPunct="1">
              <a:defRPr sz="2100" kern="1200">
                <a:solidFill>
                  <a:schemeClr val="tx1"/>
                </a:solidFill>
                <a:latin typeface="+mn-lt"/>
                <a:ea typeface="+mn-ea"/>
                <a:cs typeface="+mn-cs"/>
              </a:defRPr>
            </a:lvl5pPr>
            <a:lvl6pPr marL="2721254" algn="l" defTabSz="1088502" rtl="0" eaLnBrk="1" latinLnBrk="0" hangingPunct="1">
              <a:defRPr sz="2100" kern="1200">
                <a:solidFill>
                  <a:schemeClr val="tx1"/>
                </a:solidFill>
                <a:latin typeface="+mn-lt"/>
                <a:ea typeface="+mn-ea"/>
                <a:cs typeface="+mn-cs"/>
              </a:defRPr>
            </a:lvl6pPr>
            <a:lvl7pPr marL="3265505" algn="l" defTabSz="1088502" rtl="0" eaLnBrk="1" latinLnBrk="0" hangingPunct="1">
              <a:defRPr sz="2100" kern="1200">
                <a:solidFill>
                  <a:schemeClr val="tx1"/>
                </a:solidFill>
                <a:latin typeface="+mn-lt"/>
                <a:ea typeface="+mn-ea"/>
                <a:cs typeface="+mn-cs"/>
              </a:defRPr>
            </a:lvl7pPr>
            <a:lvl8pPr marL="3809756" algn="l" defTabSz="1088502" rtl="0" eaLnBrk="1" latinLnBrk="0" hangingPunct="1">
              <a:defRPr sz="2100" kern="1200">
                <a:solidFill>
                  <a:schemeClr val="tx1"/>
                </a:solidFill>
                <a:latin typeface="+mn-lt"/>
                <a:ea typeface="+mn-ea"/>
                <a:cs typeface="+mn-cs"/>
              </a:defRPr>
            </a:lvl8pPr>
            <a:lvl9pPr marL="4354007" algn="l" defTabSz="1088502" rtl="0" eaLnBrk="1" latinLnBrk="0" hangingPunct="1">
              <a:defRPr sz="2100" kern="1200">
                <a:solidFill>
                  <a:schemeClr val="tx1"/>
                </a:solidFill>
                <a:latin typeface="+mn-lt"/>
                <a:ea typeface="+mn-ea"/>
                <a:cs typeface="+mn-cs"/>
              </a:defRPr>
            </a:lvl9pPr>
          </a:lstStyle>
          <a:p>
            <a:r>
              <a:rPr lang="en-AU" sz="800" spc="-30" baseline="0" dirty="0" smtClean="0">
                <a:solidFill>
                  <a:schemeClr val="bg1"/>
                </a:solidFill>
              </a:rPr>
              <a:t>Page</a:t>
            </a:r>
            <a:endParaRPr lang="en-AU" sz="800" spc="-30" baseline="0" dirty="0">
              <a:solidFill>
                <a:schemeClr val="bg1"/>
              </a:solidFill>
            </a:endParaRPr>
          </a:p>
        </p:txBody>
      </p:sp>
    </p:spTree>
    <p:extLst>
      <p:ext uri="{BB962C8B-B14F-4D97-AF65-F5344CB8AC3E}">
        <p14:creationId xmlns:p14="http://schemas.microsoft.com/office/powerpoint/2010/main" val="47695880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secHead" preserve="1">
  <p:cSld name="Divider_Red">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7" cy="6859267"/>
          </a:xfrm>
          <a:prstGeom prst="rect">
            <a:avLst/>
          </a:prstGeom>
        </p:spPr>
      </p:pic>
      <p:sp>
        <p:nvSpPr>
          <p:cNvPr id="2" name="Title 1"/>
          <p:cNvSpPr>
            <a:spLocks noGrp="1"/>
          </p:cNvSpPr>
          <p:nvPr>
            <p:ph type="title" hasCustomPrompt="1"/>
          </p:nvPr>
        </p:nvSpPr>
        <p:spPr>
          <a:xfrm>
            <a:off x="838800" y="1629593"/>
            <a:ext cx="10047600" cy="1080121"/>
          </a:xfrm>
        </p:spPr>
        <p:txBody>
          <a:bodyPr anchor="t"/>
          <a:lstStyle>
            <a:lvl1pPr algn="l">
              <a:lnSpc>
                <a:spcPts val="7200"/>
              </a:lnSpc>
              <a:defRPr sz="7200" b="0" cap="none" baseline="0">
                <a:solidFill>
                  <a:schemeClr val="bg1"/>
                </a:solidFill>
              </a:defRPr>
            </a:lvl1pPr>
          </a:lstStyle>
          <a:p>
            <a:r>
              <a:rPr lang="en-AU" noProof="0" dirty="0" smtClean="0"/>
              <a:t>Divider page title</a:t>
            </a:r>
            <a:endParaRPr lang="en-AU" noProof="0" dirty="0"/>
          </a:p>
        </p:txBody>
      </p:sp>
      <p:sp>
        <p:nvSpPr>
          <p:cNvPr id="3" name="Text Placeholder 2"/>
          <p:cNvSpPr>
            <a:spLocks noGrp="1"/>
          </p:cNvSpPr>
          <p:nvPr>
            <p:ph type="body" idx="1" hasCustomPrompt="1"/>
          </p:nvPr>
        </p:nvSpPr>
        <p:spPr>
          <a:xfrm>
            <a:off x="838800" y="2688867"/>
            <a:ext cx="10047600" cy="1500534"/>
          </a:xfrm>
        </p:spPr>
        <p:txBody>
          <a:bodyPr anchor="t" anchorCtr="0"/>
          <a:lstStyle>
            <a:lvl1pPr marL="0" indent="0">
              <a:buNone/>
              <a:defRPr sz="3400" spc="-150" baseline="0">
                <a:solidFill>
                  <a:schemeClr val="bg1"/>
                </a:solidFill>
              </a:defRPr>
            </a:lvl1pPr>
            <a:lvl2pPr marL="544251" indent="0">
              <a:buNone/>
              <a:defRPr sz="2100">
                <a:solidFill>
                  <a:schemeClr val="tx1">
                    <a:tint val="75000"/>
                  </a:schemeClr>
                </a:solidFill>
              </a:defRPr>
            </a:lvl2pPr>
            <a:lvl3pPr marL="1088502" indent="0">
              <a:buNone/>
              <a:defRPr sz="1900">
                <a:solidFill>
                  <a:schemeClr val="tx1">
                    <a:tint val="75000"/>
                  </a:schemeClr>
                </a:solidFill>
              </a:defRPr>
            </a:lvl3pPr>
            <a:lvl4pPr marL="1632753" indent="0">
              <a:buNone/>
              <a:defRPr sz="1700">
                <a:solidFill>
                  <a:schemeClr val="tx1">
                    <a:tint val="75000"/>
                  </a:schemeClr>
                </a:solidFill>
              </a:defRPr>
            </a:lvl4pPr>
            <a:lvl5pPr marL="2177004" indent="0">
              <a:buNone/>
              <a:defRPr sz="1700">
                <a:solidFill>
                  <a:schemeClr val="tx1">
                    <a:tint val="75000"/>
                  </a:schemeClr>
                </a:solidFill>
              </a:defRPr>
            </a:lvl5pPr>
            <a:lvl6pPr marL="2721254" indent="0">
              <a:buNone/>
              <a:defRPr sz="1700">
                <a:solidFill>
                  <a:schemeClr val="tx1">
                    <a:tint val="75000"/>
                  </a:schemeClr>
                </a:solidFill>
              </a:defRPr>
            </a:lvl6pPr>
            <a:lvl7pPr marL="3265505" indent="0">
              <a:buNone/>
              <a:defRPr sz="1700">
                <a:solidFill>
                  <a:schemeClr val="tx1">
                    <a:tint val="75000"/>
                  </a:schemeClr>
                </a:solidFill>
              </a:defRPr>
            </a:lvl7pPr>
            <a:lvl8pPr marL="3809756" indent="0">
              <a:buNone/>
              <a:defRPr sz="1700">
                <a:solidFill>
                  <a:schemeClr val="tx1">
                    <a:tint val="75000"/>
                  </a:schemeClr>
                </a:solidFill>
              </a:defRPr>
            </a:lvl8pPr>
            <a:lvl9pPr marL="4354007" indent="0">
              <a:buNone/>
              <a:defRPr sz="1700">
                <a:solidFill>
                  <a:schemeClr val="tx1">
                    <a:tint val="75000"/>
                  </a:schemeClr>
                </a:solidFill>
              </a:defRPr>
            </a:lvl9pPr>
          </a:lstStyle>
          <a:p>
            <a:pPr lvl="0"/>
            <a:r>
              <a:rPr lang="en-AU" noProof="0" dirty="0" smtClean="0"/>
              <a:t>Click to add subtitle</a:t>
            </a:r>
          </a:p>
        </p:txBody>
      </p:sp>
      <p:sp>
        <p:nvSpPr>
          <p:cNvPr id="4" name="Date Placeholder 3"/>
          <p:cNvSpPr>
            <a:spLocks noGrp="1"/>
          </p:cNvSpPr>
          <p:nvPr>
            <p:ph type="dt" sz="half" idx="10"/>
          </p:nvPr>
        </p:nvSpPr>
        <p:spPr/>
        <p:txBody>
          <a:bodyPr/>
          <a:lstStyle>
            <a:lvl1pPr>
              <a:defRPr>
                <a:solidFill>
                  <a:schemeClr val="bg1"/>
                </a:solidFill>
              </a:defRPr>
            </a:lvl1pPr>
          </a:lstStyle>
          <a:p>
            <a:fld id="{41D22EE6-4B31-412E-8723-91D4ADC54A19}" type="datetime1">
              <a:rPr lang="en-AU" smtClean="0"/>
              <a:t>7/08/2015</a:t>
            </a:fld>
            <a:endParaRPr lang="en-AU"/>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11"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t>Page</a:t>
            </a:r>
            <a:endParaRPr lang="en-AU" dirty="0"/>
          </a:p>
        </p:txBody>
      </p:sp>
    </p:spTree>
    <p:extLst>
      <p:ext uri="{BB962C8B-B14F-4D97-AF65-F5344CB8AC3E}">
        <p14:creationId xmlns:p14="http://schemas.microsoft.com/office/powerpoint/2010/main" val="106090472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secHead" preserve="1">
  <p:cSld name="Divider_Orange">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4" y="793"/>
            <a:ext cx="12188155" cy="6859267"/>
          </a:xfrm>
          <a:prstGeom prst="rect">
            <a:avLst/>
          </a:prstGeom>
        </p:spPr>
      </p:pic>
      <p:sp>
        <p:nvSpPr>
          <p:cNvPr id="2" name="Title 1"/>
          <p:cNvSpPr>
            <a:spLocks noGrp="1"/>
          </p:cNvSpPr>
          <p:nvPr>
            <p:ph type="title" hasCustomPrompt="1"/>
          </p:nvPr>
        </p:nvSpPr>
        <p:spPr>
          <a:xfrm>
            <a:off x="838800" y="1629593"/>
            <a:ext cx="10047600" cy="1080121"/>
          </a:xfrm>
        </p:spPr>
        <p:txBody>
          <a:bodyPr anchor="t"/>
          <a:lstStyle>
            <a:lvl1pPr algn="l">
              <a:lnSpc>
                <a:spcPts val="7200"/>
              </a:lnSpc>
              <a:defRPr sz="7200" b="0" cap="none" baseline="0">
                <a:solidFill>
                  <a:schemeClr val="bg1"/>
                </a:solidFill>
              </a:defRPr>
            </a:lvl1pPr>
          </a:lstStyle>
          <a:p>
            <a:r>
              <a:rPr lang="en-AU" noProof="0" dirty="0" smtClean="0"/>
              <a:t>Divider page title</a:t>
            </a:r>
            <a:endParaRPr lang="en-AU" noProof="0" dirty="0"/>
          </a:p>
        </p:txBody>
      </p:sp>
      <p:sp>
        <p:nvSpPr>
          <p:cNvPr id="3" name="Text Placeholder 2"/>
          <p:cNvSpPr>
            <a:spLocks noGrp="1"/>
          </p:cNvSpPr>
          <p:nvPr>
            <p:ph type="body" idx="1" hasCustomPrompt="1"/>
          </p:nvPr>
        </p:nvSpPr>
        <p:spPr>
          <a:xfrm>
            <a:off x="838800" y="2688867"/>
            <a:ext cx="10047600" cy="1500534"/>
          </a:xfrm>
        </p:spPr>
        <p:txBody>
          <a:bodyPr anchor="t" anchorCtr="0"/>
          <a:lstStyle>
            <a:lvl1pPr marL="0" indent="0">
              <a:buNone/>
              <a:defRPr sz="3400" spc="-150" baseline="0">
                <a:solidFill>
                  <a:schemeClr val="bg1"/>
                </a:solidFill>
              </a:defRPr>
            </a:lvl1pPr>
            <a:lvl2pPr marL="544251" indent="0">
              <a:buNone/>
              <a:defRPr sz="2100">
                <a:solidFill>
                  <a:schemeClr val="tx1">
                    <a:tint val="75000"/>
                  </a:schemeClr>
                </a:solidFill>
              </a:defRPr>
            </a:lvl2pPr>
            <a:lvl3pPr marL="1088502" indent="0">
              <a:buNone/>
              <a:defRPr sz="1900">
                <a:solidFill>
                  <a:schemeClr val="tx1">
                    <a:tint val="75000"/>
                  </a:schemeClr>
                </a:solidFill>
              </a:defRPr>
            </a:lvl3pPr>
            <a:lvl4pPr marL="1632753" indent="0">
              <a:buNone/>
              <a:defRPr sz="1700">
                <a:solidFill>
                  <a:schemeClr val="tx1">
                    <a:tint val="75000"/>
                  </a:schemeClr>
                </a:solidFill>
              </a:defRPr>
            </a:lvl4pPr>
            <a:lvl5pPr marL="2177004" indent="0">
              <a:buNone/>
              <a:defRPr sz="1700">
                <a:solidFill>
                  <a:schemeClr val="tx1">
                    <a:tint val="75000"/>
                  </a:schemeClr>
                </a:solidFill>
              </a:defRPr>
            </a:lvl5pPr>
            <a:lvl6pPr marL="2721254" indent="0">
              <a:buNone/>
              <a:defRPr sz="1700">
                <a:solidFill>
                  <a:schemeClr val="tx1">
                    <a:tint val="75000"/>
                  </a:schemeClr>
                </a:solidFill>
              </a:defRPr>
            </a:lvl6pPr>
            <a:lvl7pPr marL="3265505" indent="0">
              <a:buNone/>
              <a:defRPr sz="1700">
                <a:solidFill>
                  <a:schemeClr val="tx1">
                    <a:tint val="75000"/>
                  </a:schemeClr>
                </a:solidFill>
              </a:defRPr>
            </a:lvl7pPr>
            <a:lvl8pPr marL="3809756" indent="0">
              <a:buNone/>
              <a:defRPr sz="1700">
                <a:solidFill>
                  <a:schemeClr val="tx1">
                    <a:tint val="75000"/>
                  </a:schemeClr>
                </a:solidFill>
              </a:defRPr>
            </a:lvl8pPr>
            <a:lvl9pPr marL="4354007" indent="0">
              <a:buNone/>
              <a:defRPr sz="1700">
                <a:solidFill>
                  <a:schemeClr val="tx1">
                    <a:tint val="75000"/>
                  </a:schemeClr>
                </a:solidFill>
              </a:defRPr>
            </a:lvl9pPr>
          </a:lstStyle>
          <a:p>
            <a:pPr lvl="0"/>
            <a:r>
              <a:rPr lang="en-AU" noProof="0" dirty="0" smtClean="0"/>
              <a:t>Click to add subtitle</a:t>
            </a:r>
          </a:p>
        </p:txBody>
      </p:sp>
      <p:sp>
        <p:nvSpPr>
          <p:cNvPr id="4" name="Date Placeholder 3"/>
          <p:cNvSpPr>
            <a:spLocks noGrp="1"/>
          </p:cNvSpPr>
          <p:nvPr>
            <p:ph type="dt" sz="half" idx="10"/>
          </p:nvPr>
        </p:nvSpPr>
        <p:spPr/>
        <p:txBody>
          <a:bodyPr/>
          <a:lstStyle>
            <a:lvl1pPr>
              <a:defRPr>
                <a:solidFill>
                  <a:schemeClr val="bg1"/>
                </a:solidFill>
              </a:defRPr>
            </a:lvl1pPr>
          </a:lstStyle>
          <a:p>
            <a:fld id="{DA261D82-8DC8-458B-8902-24081A8340A2}" type="datetime1">
              <a:rPr lang="en-AU" smtClean="0"/>
              <a:t>7/08/2015</a:t>
            </a:fld>
            <a:endParaRPr lang="en-AU"/>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11"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t>Page</a:t>
            </a:r>
            <a:endParaRPr lang="en-AU" dirty="0"/>
          </a:p>
        </p:txBody>
      </p:sp>
    </p:spTree>
    <p:extLst>
      <p:ext uri="{BB962C8B-B14F-4D97-AF65-F5344CB8AC3E}">
        <p14:creationId xmlns:p14="http://schemas.microsoft.com/office/powerpoint/2010/main" val="368079432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secHead" preserve="1">
  <p:cSld name="Divider_Lime">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9" cy="6859269"/>
          </a:xfrm>
          <a:prstGeom prst="rect">
            <a:avLst/>
          </a:prstGeom>
        </p:spPr>
      </p:pic>
      <p:sp>
        <p:nvSpPr>
          <p:cNvPr id="2" name="Title 1"/>
          <p:cNvSpPr>
            <a:spLocks noGrp="1"/>
          </p:cNvSpPr>
          <p:nvPr>
            <p:ph type="title" hasCustomPrompt="1"/>
          </p:nvPr>
        </p:nvSpPr>
        <p:spPr>
          <a:xfrm>
            <a:off x="838800" y="1629593"/>
            <a:ext cx="10047600" cy="1080121"/>
          </a:xfrm>
        </p:spPr>
        <p:txBody>
          <a:bodyPr anchor="t"/>
          <a:lstStyle>
            <a:lvl1pPr algn="l">
              <a:lnSpc>
                <a:spcPts val="7200"/>
              </a:lnSpc>
              <a:defRPr sz="7200" b="0" cap="none" baseline="0">
                <a:solidFill>
                  <a:schemeClr val="tx1"/>
                </a:solidFill>
              </a:defRPr>
            </a:lvl1pPr>
          </a:lstStyle>
          <a:p>
            <a:r>
              <a:rPr lang="en-AU" noProof="0" dirty="0" smtClean="0"/>
              <a:t>Divider page title</a:t>
            </a:r>
            <a:endParaRPr lang="en-AU" noProof="0" dirty="0"/>
          </a:p>
        </p:txBody>
      </p:sp>
      <p:sp>
        <p:nvSpPr>
          <p:cNvPr id="3" name="Text Placeholder 2"/>
          <p:cNvSpPr>
            <a:spLocks noGrp="1"/>
          </p:cNvSpPr>
          <p:nvPr>
            <p:ph type="body" idx="1" hasCustomPrompt="1"/>
          </p:nvPr>
        </p:nvSpPr>
        <p:spPr>
          <a:xfrm>
            <a:off x="838800" y="2688867"/>
            <a:ext cx="10047600" cy="1500534"/>
          </a:xfrm>
        </p:spPr>
        <p:txBody>
          <a:bodyPr anchor="t" anchorCtr="0"/>
          <a:lstStyle>
            <a:lvl1pPr marL="0" indent="0">
              <a:buNone/>
              <a:defRPr sz="3400" spc="-150" baseline="0">
                <a:solidFill>
                  <a:schemeClr val="tx1"/>
                </a:solidFill>
              </a:defRPr>
            </a:lvl1pPr>
            <a:lvl2pPr marL="544251" indent="0">
              <a:buNone/>
              <a:defRPr sz="2100">
                <a:solidFill>
                  <a:schemeClr val="tx1">
                    <a:tint val="75000"/>
                  </a:schemeClr>
                </a:solidFill>
              </a:defRPr>
            </a:lvl2pPr>
            <a:lvl3pPr marL="1088502" indent="0">
              <a:buNone/>
              <a:defRPr sz="1900">
                <a:solidFill>
                  <a:schemeClr val="tx1">
                    <a:tint val="75000"/>
                  </a:schemeClr>
                </a:solidFill>
              </a:defRPr>
            </a:lvl3pPr>
            <a:lvl4pPr marL="1632753" indent="0">
              <a:buNone/>
              <a:defRPr sz="1700">
                <a:solidFill>
                  <a:schemeClr val="tx1">
                    <a:tint val="75000"/>
                  </a:schemeClr>
                </a:solidFill>
              </a:defRPr>
            </a:lvl4pPr>
            <a:lvl5pPr marL="2177004" indent="0">
              <a:buNone/>
              <a:defRPr sz="1700">
                <a:solidFill>
                  <a:schemeClr val="tx1">
                    <a:tint val="75000"/>
                  </a:schemeClr>
                </a:solidFill>
              </a:defRPr>
            </a:lvl5pPr>
            <a:lvl6pPr marL="2721254" indent="0">
              <a:buNone/>
              <a:defRPr sz="1700">
                <a:solidFill>
                  <a:schemeClr val="tx1">
                    <a:tint val="75000"/>
                  </a:schemeClr>
                </a:solidFill>
              </a:defRPr>
            </a:lvl6pPr>
            <a:lvl7pPr marL="3265505" indent="0">
              <a:buNone/>
              <a:defRPr sz="1700">
                <a:solidFill>
                  <a:schemeClr val="tx1">
                    <a:tint val="75000"/>
                  </a:schemeClr>
                </a:solidFill>
              </a:defRPr>
            </a:lvl7pPr>
            <a:lvl8pPr marL="3809756" indent="0">
              <a:buNone/>
              <a:defRPr sz="1700">
                <a:solidFill>
                  <a:schemeClr val="tx1">
                    <a:tint val="75000"/>
                  </a:schemeClr>
                </a:solidFill>
              </a:defRPr>
            </a:lvl8pPr>
            <a:lvl9pPr marL="4354007" indent="0">
              <a:buNone/>
              <a:defRPr sz="1700">
                <a:solidFill>
                  <a:schemeClr val="tx1">
                    <a:tint val="75000"/>
                  </a:schemeClr>
                </a:solidFill>
              </a:defRPr>
            </a:lvl9pPr>
          </a:lstStyle>
          <a:p>
            <a:pPr lvl="0"/>
            <a:r>
              <a:rPr lang="en-AU" noProof="0" dirty="0" smtClean="0"/>
              <a:t>Click to add subtitle</a:t>
            </a:r>
          </a:p>
        </p:txBody>
      </p:sp>
      <p:sp>
        <p:nvSpPr>
          <p:cNvPr id="4" name="Date Placeholder 3"/>
          <p:cNvSpPr>
            <a:spLocks noGrp="1"/>
          </p:cNvSpPr>
          <p:nvPr>
            <p:ph type="dt" sz="half" idx="10"/>
          </p:nvPr>
        </p:nvSpPr>
        <p:spPr/>
        <p:txBody>
          <a:bodyPr/>
          <a:lstStyle/>
          <a:p>
            <a:fld id="{420BB56F-B44B-46AA-97B1-CA041AECB16C}" type="datetime1">
              <a:rPr lang="en-AU" smtClean="0"/>
              <a:t>7/08/2015</a:t>
            </a:fld>
            <a:endParaRPr lang="en-AU"/>
          </a:p>
        </p:txBody>
      </p:sp>
      <p:sp>
        <p:nvSpPr>
          <p:cNvPr id="6" name="Slide Number Placeholder 5"/>
          <p:cNvSpPr>
            <a:spLocks noGrp="1"/>
          </p:cNvSpPr>
          <p:nvPr>
            <p:ph type="sldNum" sz="quarter" idx="12"/>
          </p:nvPr>
        </p:nvSpPr>
        <p:spPr/>
        <p:txBody>
          <a:bodyPr/>
          <a:lstStyle/>
          <a:p>
            <a:fld id="{1DEBBDC7-4A1B-43E6-8DA6-58148E08E8A6}" type="slidenum">
              <a:rPr lang="en-AU" smtClean="0"/>
              <a:t>‹#›</a:t>
            </a:fld>
            <a:endParaRPr lang="en-AU" dirty="0"/>
          </a:p>
        </p:txBody>
      </p:sp>
      <p:sp>
        <p:nvSpPr>
          <p:cNvPr id="11"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marL="0" algn="l" defTabSz="1088502" rtl="0" eaLnBrk="1" latinLnBrk="0" hangingPunct="1">
              <a:defRPr sz="900" kern="1200">
                <a:solidFill>
                  <a:schemeClr val="tx1"/>
                </a:solidFill>
                <a:latin typeface="+mn-lt"/>
                <a:ea typeface="+mn-ea"/>
                <a:cs typeface="+mn-cs"/>
              </a:defRPr>
            </a:lvl1pPr>
            <a:lvl2pPr marL="544251" algn="l" defTabSz="1088502" rtl="0" eaLnBrk="1" latinLnBrk="0" hangingPunct="1">
              <a:defRPr sz="2100" kern="1200">
                <a:solidFill>
                  <a:schemeClr val="tx1"/>
                </a:solidFill>
                <a:latin typeface="+mn-lt"/>
                <a:ea typeface="+mn-ea"/>
                <a:cs typeface="+mn-cs"/>
              </a:defRPr>
            </a:lvl2pPr>
            <a:lvl3pPr marL="1088502" algn="l" defTabSz="1088502" rtl="0" eaLnBrk="1" latinLnBrk="0" hangingPunct="1">
              <a:defRPr sz="2100" kern="1200">
                <a:solidFill>
                  <a:schemeClr val="tx1"/>
                </a:solidFill>
                <a:latin typeface="+mn-lt"/>
                <a:ea typeface="+mn-ea"/>
                <a:cs typeface="+mn-cs"/>
              </a:defRPr>
            </a:lvl3pPr>
            <a:lvl4pPr marL="1632753" algn="l" defTabSz="1088502" rtl="0" eaLnBrk="1" latinLnBrk="0" hangingPunct="1">
              <a:defRPr sz="2100" kern="1200">
                <a:solidFill>
                  <a:schemeClr val="tx1"/>
                </a:solidFill>
                <a:latin typeface="+mn-lt"/>
                <a:ea typeface="+mn-ea"/>
                <a:cs typeface="+mn-cs"/>
              </a:defRPr>
            </a:lvl4pPr>
            <a:lvl5pPr marL="2177004" algn="l" defTabSz="1088502" rtl="0" eaLnBrk="1" latinLnBrk="0" hangingPunct="1">
              <a:defRPr sz="2100" kern="1200">
                <a:solidFill>
                  <a:schemeClr val="tx1"/>
                </a:solidFill>
                <a:latin typeface="+mn-lt"/>
                <a:ea typeface="+mn-ea"/>
                <a:cs typeface="+mn-cs"/>
              </a:defRPr>
            </a:lvl5pPr>
            <a:lvl6pPr marL="2721254" algn="l" defTabSz="1088502" rtl="0" eaLnBrk="1" latinLnBrk="0" hangingPunct="1">
              <a:defRPr sz="2100" kern="1200">
                <a:solidFill>
                  <a:schemeClr val="tx1"/>
                </a:solidFill>
                <a:latin typeface="+mn-lt"/>
                <a:ea typeface="+mn-ea"/>
                <a:cs typeface="+mn-cs"/>
              </a:defRPr>
            </a:lvl6pPr>
            <a:lvl7pPr marL="3265505" algn="l" defTabSz="1088502" rtl="0" eaLnBrk="1" latinLnBrk="0" hangingPunct="1">
              <a:defRPr sz="2100" kern="1200">
                <a:solidFill>
                  <a:schemeClr val="tx1"/>
                </a:solidFill>
                <a:latin typeface="+mn-lt"/>
                <a:ea typeface="+mn-ea"/>
                <a:cs typeface="+mn-cs"/>
              </a:defRPr>
            </a:lvl7pPr>
            <a:lvl8pPr marL="3809756" algn="l" defTabSz="1088502" rtl="0" eaLnBrk="1" latinLnBrk="0" hangingPunct="1">
              <a:defRPr sz="2100" kern="1200">
                <a:solidFill>
                  <a:schemeClr val="tx1"/>
                </a:solidFill>
                <a:latin typeface="+mn-lt"/>
                <a:ea typeface="+mn-ea"/>
                <a:cs typeface="+mn-cs"/>
              </a:defRPr>
            </a:lvl8pPr>
            <a:lvl9pPr marL="4354007" algn="l" defTabSz="1088502" rtl="0" eaLnBrk="1" latinLnBrk="0" hangingPunct="1">
              <a:defRPr sz="2100" kern="1200">
                <a:solidFill>
                  <a:schemeClr val="tx1"/>
                </a:solidFill>
                <a:latin typeface="+mn-lt"/>
                <a:ea typeface="+mn-ea"/>
                <a:cs typeface="+mn-cs"/>
              </a:defRPr>
            </a:lvl9pPr>
          </a:lstStyle>
          <a:p>
            <a:r>
              <a:rPr lang="en-AU" sz="800" spc="-30" baseline="0" dirty="0" smtClean="0"/>
              <a:t>Page</a:t>
            </a:r>
            <a:endParaRPr lang="en-AU" sz="800" spc="-30" baseline="0" dirty="0"/>
          </a:p>
        </p:txBody>
      </p:sp>
    </p:spTree>
    <p:extLst>
      <p:ext uri="{BB962C8B-B14F-4D97-AF65-F5344CB8AC3E}">
        <p14:creationId xmlns:p14="http://schemas.microsoft.com/office/powerpoint/2010/main" val="38874756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Title_Green">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67408"/>
          </a:xfrm>
          <a:prstGeom prst="rect">
            <a:avLst/>
          </a:prstGeom>
        </p:spPr>
      </p:pic>
      <p:sp>
        <p:nvSpPr>
          <p:cNvPr id="2" name="Title 1"/>
          <p:cNvSpPr>
            <a:spLocks noGrp="1"/>
          </p:cNvSpPr>
          <p:nvPr>
            <p:ph type="ctrTitle" hasCustomPrompt="1"/>
          </p:nvPr>
        </p:nvSpPr>
        <p:spPr>
          <a:xfrm>
            <a:off x="838801" y="1609201"/>
            <a:ext cx="7056606" cy="3115199"/>
          </a:xfrm>
        </p:spPr>
        <p:txBody>
          <a:bodyPr anchor="t" anchorCtr="0"/>
          <a:lstStyle>
            <a:lvl1pPr>
              <a:lnSpc>
                <a:spcPts val="7200"/>
              </a:lnSpc>
              <a:defRPr sz="7200" baseline="0">
                <a:solidFill>
                  <a:schemeClr val="bg1"/>
                </a:solidFill>
              </a:defRPr>
            </a:lvl1pPr>
          </a:lstStyle>
          <a:p>
            <a:r>
              <a:rPr lang="en-AU" noProof="0" dirty="0" smtClean="0"/>
              <a:t>Click to add presentation title</a:t>
            </a:r>
            <a:endParaRPr lang="en-AU" noProof="0" dirty="0"/>
          </a:p>
        </p:txBody>
      </p:sp>
      <p:sp>
        <p:nvSpPr>
          <p:cNvPr id="3" name="Subtitle 2"/>
          <p:cNvSpPr>
            <a:spLocks noGrp="1"/>
          </p:cNvSpPr>
          <p:nvPr>
            <p:ph type="subTitle" idx="1" hasCustomPrompt="1"/>
          </p:nvPr>
        </p:nvSpPr>
        <p:spPr>
          <a:xfrm>
            <a:off x="838801" y="5463110"/>
            <a:ext cx="7056606" cy="1008112"/>
          </a:xfrm>
        </p:spPr>
        <p:txBody>
          <a:bodyPr/>
          <a:lstStyle>
            <a:lvl1pPr marL="0" indent="0" algn="l">
              <a:spcBef>
                <a:spcPts val="0"/>
              </a:spcBef>
              <a:buNone/>
              <a:defRPr sz="3000" spc="-150" baseline="0">
                <a:solidFill>
                  <a:schemeClr val="bg1"/>
                </a:solidFill>
              </a:defRPr>
            </a:lvl1pPr>
            <a:lvl2pPr marL="544251" indent="0" algn="ctr">
              <a:buNone/>
              <a:defRPr>
                <a:solidFill>
                  <a:schemeClr val="tx1">
                    <a:tint val="75000"/>
                  </a:schemeClr>
                </a:solidFill>
              </a:defRPr>
            </a:lvl2pPr>
            <a:lvl3pPr marL="1088502" indent="0" algn="ctr">
              <a:buNone/>
              <a:defRPr>
                <a:solidFill>
                  <a:schemeClr val="tx1">
                    <a:tint val="75000"/>
                  </a:schemeClr>
                </a:solidFill>
              </a:defRPr>
            </a:lvl3pPr>
            <a:lvl4pPr marL="1632753" indent="0" algn="ctr">
              <a:buNone/>
              <a:defRPr>
                <a:solidFill>
                  <a:schemeClr val="tx1">
                    <a:tint val="75000"/>
                  </a:schemeClr>
                </a:solidFill>
              </a:defRPr>
            </a:lvl4pPr>
            <a:lvl5pPr marL="2177004" indent="0" algn="ctr">
              <a:buNone/>
              <a:defRPr>
                <a:solidFill>
                  <a:schemeClr val="tx1">
                    <a:tint val="75000"/>
                  </a:schemeClr>
                </a:solidFill>
              </a:defRPr>
            </a:lvl5pPr>
            <a:lvl6pPr marL="2721254" indent="0" algn="ctr">
              <a:buNone/>
              <a:defRPr>
                <a:solidFill>
                  <a:schemeClr val="tx1">
                    <a:tint val="75000"/>
                  </a:schemeClr>
                </a:solidFill>
              </a:defRPr>
            </a:lvl6pPr>
            <a:lvl7pPr marL="3265505" indent="0" algn="ctr">
              <a:buNone/>
              <a:defRPr>
                <a:solidFill>
                  <a:schemeClr val="tx1">
                    <a:tint val="75000"/>
                  </a:schemeClr>
                </a:solidFill>
              </a:defRPr>
            </a:lvl7pPr>
            <a:lvl8pPr marL="3809756" indent="0" algn="ctr">
              <a:buNone/>
              <a:defRPr>
                <a:solidFill>
                  <a:schemeClr val="tx1">
                    <a:tint val="75000"/>
                  </a:schemeClr>
                </a:solidFill>
              </a:defRPr>
            </a:lvl8pPr>
            <a:lvl9pPr marL="4354007" indent="0" algn="ctr">
              <a:buNone/>
              <a:defRPr>
                <a:solidFill>
                  <a:schemeClr val="tx1">
                    <a:tint val="75000"/>
                  </a:schemeClr>
                </a:solidFill>
              </a:defRPr>
            </a:lvl9pPr>
          </a:lstStyle>
          <a:p>
            <a:r>
              <a:rPr lang="en-AU" noProof="0" dirty="0" smtClean="0"/>
              <a:t>Click to add subtitle</a:t>
            </a:r>
            <a:endParaRPr lang="en-AU" noProof="0" dirty="0"/>
          </a:p>
        </p:txBody>
      </p:sp>
    </p:spTree>
    <p:extLst>
      <p:ext uri="{BB962C8B-B14F-4D97-AF65-F5344CB8AC3E}">
        <p14:creationId xmlns:p14="http://schemas.microsoft.com/office/powerpoint/2010/main" val="329284332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Impact Slide_Cyan">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8" cy="6859269"/>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bg1"/>
                </a:solidFill>
              </a:defRPr>
            </a:lvl1pPr>
          </a:lstStyle>
          <a:p>
            <a:r>
              <a:rPr lang="en-AU" noProof="0" dirty="0" smtClean="0"/>
              <a:t>Impact slide</a:t>
            </a:r>
            <a:endParaRPr lang="en-AU" noProof="0" dirty="0"/>
          </a:p>
        </p:txBody>
      </p:sp>
      <p:sp>
        <p:nvSpPr>
          <p:cNvPr id="4" name="Date Placeholder 3"/>
          <p:cNvSpPr>
            <a:spLocks noGrp="1"/>
          </p:cNvSpPr>
          <p:nvPr>
            <p:ph type="dt" sz="half" idx="10"/>
          </p:nvPr>
        </p:nvSpPr>
        <p:spPr/>
        <p:txBody>
          <a:bodyPr/>
          <a:lstStyle>
            <a:lvl1pPr>
              <a:defRPr>
                <a:solidFill>
                  <a:schemeClr val="bg1"/>
                </a:solidFill>
              </a:defRPr>
            </a:lvl1pPr>
          </a:lstStyle>
          <a:p>
            <a:fld id="{1695342B-6DF4-46BE-B3B0-0C35B6698BA5}" type="datetime1">
              <a:rPr lang="en-AU" smtClean="0"/>
              <a:t>7/08/2015</a:t>
            </a:fld>
            <a:endParaRPr lang="en-AU"/>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t>Page</a:t>
            </a:r>
            <a:endParaRPr lang="en-AU" dirty="0"/>
          </a:p>
        </p:txBody>
      </p:sp>
    </p:spTree>
    <p:extLst>
      <p:ext uri="{BB962C8B-B14F-4D97-AF65-F5344CB8AC3E}">
        <p14:creationId xmlns:p14="http://schemas.microsoft.com/office/powerpoint/2010/main" val="2842465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Impact Slide_Green">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7" cy="6859268"/>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bg1"/>
                </a:solidFill>
              </a:defRPr>
            </a:lvl1pPr>
          </a:lstStyle>
          <a:p>
            <a:r>
              <a:rPr lang="en-AU" noProof="0" dirty="0" smtClean="0"/>
              <a:t>Impact slide</a:t>
            </a:r>
            <a:endParaRPr lang="en-AU" noProof="0" dirty="0"/>
          </a:p>
        </p:txBody>
      </p:sp>
      <p:sp>
        <p:nvSpPr>
          <p:cNvPr id="4" name="Date Placeholder 3"/>
          <p:cNvSpPr>
            <a:spLocks noGrp="1"/>
          </p:cNvSpPr>
          <p:nvPr>
            <p:ph type="dt" sz="half" idx="10"/>
          </p:nvPr>
        </p:nvSpPr>
        <p:spPr/>
        <p:txBody>
          <a:bodyPr/>
          <a:lstStyle>
            <a:lvl1pPr>
              <a:defRPr>
                <a:solidFill>
                  <a:schemeClr val="bg1"/>
                </a:solidFill>
              </a:defRPr>
            </a:lvl1pPr>
          </a:lstStyle>
          <a:p>
            <a:fld id="{5DF3D236-8947-4982-93B0-9FCFCBDDAAAA}" type="datetime1">
              <a:rPr lang="en-AU" smtClean="0"/>
              <a:t>7/08/2015</a:t>
            </a:fld>
            <a:endParaRPr lang="en-AU"/>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t>Page</a:t>
            </a:r>
            <a:endParaRPr lang="en-AU" dirty="0"/>
          </a:p>
        </p:txBody>
      </p:sp>
    </p:spTree>
    <p:extLst>
      <p:ext uri="{BB962C8B-B14F-4D97-AF65-F5344CB8AC3E}">
        <p14:creationId xmlns:p14="http://schemas.microsoft.com/office/powerpoint/2010/main" val="12263706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Impact Slide_Purpl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8" cy="6859268"/>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bg1"/>
                </a:solidFill>
              </a:defRPr>
            </a:lvl1pPr>
          </a:lstStyle>
          <a:p>
            <a:r>
              <a:rPr lang="en-AU" noProof="0" dirty="0" smtClean="0"/>
              <a:t>Impact slide</a:t>
            </a:r>
            <a:endParaRPr lang="en-AU" noProof="0" dirty="0"/>
          </a:p>
        </p:txBody>
      </p:sp>
      <p:sp>
        <p:nvSpPr>
          <p:cNvPr id="4" name="Date Placeholder 3"/>
          <p:cNvSpPr>
            <a:spLocks noGrp="1"/>
          </p:cNvSpPr>
          <p:nvPr>
            <p:ph type="dt" sz="half" idx="10"/>
          </p:nvPr>
        </p:nvSpPr>
        <p:spPr/>
        <p:txBody>
          <a:bodyPr/>
          <a:lstStyle>
            <a:lvl1pPr>
              <a:defRPr>
                <a:solidFill>
                  <a:schemeClr val="bg1"/>
                </a:solidFill>
              </a:defRPr>
            </a:lvl1pPr>
          </a:lstStyle>
          <a:p>
            <a:fld id="{07585B30-36BA-40E4-B8EC-C9A276584755}" type="datetime1">
              <a:rPr lang="en-AU" smtClean="0"/>
              <a:t>7/08/2015</a:t>
            </a:fld>
            <a:endParaRPr lang="en-AU"/>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t>Page</a:t>
            </a:r>
            <a:endParaRPr lang="en-AU" dirty="0"/>
          </a:p>
        </p:txBody>
      </p:sp>
    </p:spTree>
    <p:extLst>
      <p:ext uri="{BB962C8B-B14F-4D97-AF65-F5344CB8AC3E}">
        <p14:creationId xmlns:p14="http://schemas.microsoft.com/office/powerpoint/2010/main" val="294356277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Impact Slide_Red">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7" cy="6859267"/>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bg1"/>
                </a:solidFill>
              </a:defRPr>
            </a:lvl1pPr>
          </a:lstStyle>
          <a:p>
            <a:r>
              <a:rPr lang="en-AU" noProof="0" dirty="0" smtClean="0"/>
              <a:t>Impact slide</a:t>
            </a:r>
            <a:endParaRPr lang="en-AU" noProof="0" dirty="0"/>
          </a:p>
        </p:txBody>
      </p:sp>
      <p:sp>
        <p:nvSpPr>
          <p:cNvPr id="4" name="Date Placeholder 3"/>
          <p:cNvSpPr>
            <a:spLocks noGrp="1"/>
          </p:cNvSpPr>
          <p:nvPr>
            <p:ph type="dt" sz="half" idx="10"/>
          </p:nvPr>
        </p:nvSpPr>
        <p:spPr/>
        <p:txBody>
          <a:bodyPr/>
          <a:lstStyle>
            <a:lvl1pPr>
              <a:defRPr>
                <a:solidFill>
                  <a:schemeClr val="bg1"/>
                </a:solidFill>
              </a:defRPr>
            </a:lvl1pPr>
          </a:lstStyle>
          <a:p>
            <a:fld id="{0101A2FF-CDC1-40C1-873E-97295C411EAE}" type="datetime1">
              <a:rPr lang="en-AU" smtClean="0"/>
              <a:t>7/08/2015</a:t>
            </a:fld>
            <a:endParaRPr lang="en-AU"/>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t>Page</a:t>
            </a:r>
            <a:endParaRPr lang="en-AU" dirty="0"/>
          </a:p>
        </p:txBody>
      </p:sp>
    </p:spTree>
    <p:extLst>
      <p:ext uri="{BB962C8B-B14F-4D97-AF65-F5344CB8AC3E}">
        <p14:creationId xmlns:p14="http://schemas.microsoft.com/office/powerpoint/2010/main" val="118320150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Impact Slide_Orang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4" y="793"/>
            <a:ext cx="12188155" cy="6859267"/>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bg1"/>
                </a:solidFill>
              </a:defRPr>
            </a:lvl1pPr>
          </a:lstStyle>
          <a:p>
            <a:r>
              <a:rPr lang="en-AU" noProof="0" dirty="0" smtClean="0"/>
              <a:t>Impact slide</a:t>
            </a:r>
            <a:endParaRPr lang="en-AU" noProof="0" dirty="0"/>
          </a:p>
        </p:txBody>
      </p:sp>
      <p:sp>
        <p:nvSpPr>
          <p:cNvPr id="4" name="Date Placeholder 3"/>
          <p:cNvSpPr>
            <a:spLocks noGrp="1"/>
          </p:cNvSpPr>
          <p:nvPr>
            <p:ph type="dt" sz="half" idx="10"/>
          </p:nvPr>
        </p:nvSpPr>
        <p:spPr/>
        <p:txBody>
          <a:bodyPr/>
          <a:lstStyle>
            <a:lvl1pPr>
              <a:defRPr>
                <a:solidFill>
                  <a:schemeClr val="bg1"/>
                </a:solidFill>
              </a:defRPr>
            </a:lvl1pPr>
          </a:lstStyle>
          <a:p>
            <a:fld id="{BA96EB8D-2F5F-4C3C-9779-37FE3E8D3195}" type="datetime1">
              <a:rPr lang="en-AU" smtClean="0"/>
              <a:t>7/08/2015</a:t>
            </a:fld>
            <a:endParaRPr lang="en-AU"/>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t>Page</a:t>
            </a:r>
            <a:endParaRPr lang="en-AU" dirty="0"/>
          </a:p>
        </p:txBody>
      </p:sp>
    </p:spTree>
    <p:extLst>
      <p:ext uri="{BB962C8B-B14F-4D97-AF65-F5344CB8AC3E}">
        <p14:creationId xmlns:p14="http://schemas.microsoft.com/office/powerpoint/2010/main" val="119977062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Impact Slide_Lim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9" cy="6859269"/>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tx1"/>
                </a:solidFill>
              </a:defRPr>
            </a:lvl1pPr>
          </a:lstStyle>
          <a:p>
            <a:r>
              <a:rPr lang="en-AU" noProof="0" dirty="0" smtClean="0"/>
              <a:t>Impact slide</a:t>
            </a:r>
            <a:endParaRPr lang="en-AU" noProof="0" dirty="0"/>
          </a:p>
        </p:txBody>
      </p:sp>
      <p:sp>
        <p:nvSpPr>
          <p:cNvPr id="4" name="Date Placeholder 3"/>
          <p:cNvSpPr>
            <a:spLocks noGrp="1"/>
          </p:cNvSpPr>
          <p:nvPr>
            <p:ph type="dt" sz="half" idx="10"/>
          </p:nvPr>
        </p:nvSpPr>
        <p:spPr/>
        <p:txBody>
          <a:bodyPr/>
          <a:lstStyle>
            <a:lvl1pPr>
              <a:defRPr>
                <a:solidFill>
                  <a:schemeClr val="tx1"/>
                </a:solidFill>
              </a:defRPr>
            </a:lvl1pPr>
          </a:lstStyle>
          <a:p>
            <a:fld id="{D0C959DE-A79C-459E-8034-77D6B0EBD4F3}" type="datetime1">
              <a:rPr lang="en-AU" smtClean="0"/>
              <a:t>7/08/2015</a:t>
            </a:fld>
            <a:endParaRPr lang="en-AU"/>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1DEBBDC7-4A1B-43E6-8DA6-58148E08E8A6}" type="slidenum">
              <a:rPr lang="en-AU" smtClean="0"/>
              <a:pPr/>
              <a:t>‹#›</a:t>
            </a:fld>
            <a:endParaRPr lang="en-AU" dirty="0"/>
          </a:p>
        </p:txBody>
      </p:sp>
      <p:sp>
        <p:nvSpPr>
          <p:cNvPr id="11"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solidFill>
                  <a:schemeClr val="tx1"/>
                </a:solidFill>
              </a:rPr>
              <a:t>Page</a:t>
            </a:r>
            <a:endParaRPr lang="en-AU" dirty="0">
              <a:solidFill>
                <a:schemeClr val="tx1"/>
              </a:solidFill>
            </a:endParaRPr>
          </a:p>
        </p:txBody>
      </p:sp>
    </p:spTree>
    <p:extLst>
      <p:ext uri="{BB962C8B-B14F-4D97-AF65-F5344CB8AC3E}">
        <p14:creationId xmlns:p14="http://schemas.microsoft.com/office/powerpoint/2010/main" val="358762974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Impact Slide2_Cyan">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8" cy="6859268"/>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bg1"/>
                </a:solidFill>
              </a:defRPr>
            </a:lvl1pPr>
          </a:lstStyle>
          <a:p>
            <a:r>
              <a:rPr lang="en-AU" noProof="0" dirty="0" smtClean="0"/>
              <a:t>Impact slide</a:t>
            </a:r>
            <a:endParaRPr lang="en-AU" noProof="0" dirty="0"/>
          </a:p>
        </p:txBody>
      </p:sp>
      <p:sp>
        <p:nvSpPr>
          <p:cNvPr id="4" name="Date Placeholder 3"/>
          <p:cNvSpPr>
            <a:spLocks noGrp="1"/>
          </p:cNvSpPr>
          <p:nvPr>
            <p:ph type="dt" sz="half" idx="10"/>
          </p:nvPr>
        </p:nvSpPr>
        <p:spPr/>
        <p:txBody>
          <a:bodyPr/>
          <a:lstStyle>
            <a:lvl1pPr>
              <a:defRPr>
                <a:solidFill>
                  <a:schemeClr val="bg1"/>
                </a:solidFill>
              </a:defRPr>
            </a:lvl1pPr>
          </a:lstStyle>
          <a:p>
            <a:fld id="{C6CAFF4A-1ACD-4FAE-A33D-FFAFDD26098E}" type="datetime1">
              <a:rPr lang="en-AU" smtClean="0"/>
              <a:t>7/08/2015</a:t>
            </a:fld>
            <a:endParaRPr lang="en-AU"/>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t>Page</a:t>
            </a:r>
            <a:endParaRPr lang="en-AU" dirty="0"/>
          </a:p>
        </p:txBody>
      </p:sp>
    </p:spTree>
    <p:extLst>
      <p:ext uri="{BB962C8B-B14F-4D97-AF65-F5344CB8AC3E}">
        <p14:creationId xmlns:p14="http://schemas.microsoft.com/office/powerpoint/2010/main" val="121370474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Impact Slide2_Green">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7" cy="6859267"/>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bg1"/>
                </a:solidFill>
              </a:defRPr>
            </a:lvl1pPr>
          </a:lstStyle>
          <a:p>
            <a:r>
              <a:rPr lang="en-AU" noProof="0" dirty="0" smtClean="0"/>
              <a:t>Impact slide</a:t>
            </a:r>
            <a:endParaRPr lang="en-AU" noProof="0" dirty="0"/>
          </a:p>
        </p:txBody>
      </p:sp>
      <p:sp>
        <p:nvSpPr>
          <p:cNvPr id="4" name="Date Placeholder 3"/>
          <p:cNvSpPr>
            <a:spLocks noGrp="1"/>
          </p:cNvSpPr>
          <p:nvPr>
            <p:ph type="dt" sz="half" idx="10"/>
          </p:nvPr>
        </p:nvSpPr>
        <p:spPr/>
        <p:txBody>
          <a:bodyPr/>
          <a:lstStyle>
            <a:lvl1pPr>
              <a:defRPr>
                <a:solidFill>
                  <a:schemeClr val="bg1"/>
                </a:solidFill>
              </a:defRPr>
            </a:lvl1pPr>
          </a:lstStyle>
          <a:p>
            <a:fld id="{204F744D-E263-4258-9535-CA1100C058C5}" type="datetime1">
              <a:rPr lang="en-AU" smtClean="0"/>
              <a:t>7/08/2015</a:t>
            </a:fld>
            <a:endParaRPr lang="en-AU"/>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t>Page</a:t>
            </a:r>
            <a:endParaRPr lang="en-AU" dirty="0"/>
          </a:p>
        </p:txBody>
      </p:sp>
    </p:spTree>
    <p:extLst>
      <p:ext uri="{BB962C8B-B14F-4D97-AF65-F5344CB8AC3E}">
        <p14:creationId xmlns:p14="http://schemas.microsoft.com/office/powerpoint/2010/main" val="351193577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Impact Slide2_Purpl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7" cy="6859268"/>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bg1"/>
                </a:solidFill>
              </a:defRPr>
            </a:lvl1pPr>
          </a:lstStyle>
          <a:p>
            <a:r>
              <a:rPr lang="en-AU" noProof="0" dirty="0" smtClean="0"/>
              <a:t>Impact slide</a:t>
            </a:r>
            <a:endParaRPr lang="en-AU" noProof="0" dirty="0"/>
          </a:p>
        </p:txBody>
      </p:sp>
      <p:sp>
        <p:nvSpPr>
          <p:cNvPr id="4" name="Date Placeholder 3"/>
          <p:cNvSpPr>
            <a:spLocks noGrp="1"/>
          </p:cNvSpPr>
          <p:nvPr>
            <p:ph type="dt" sz="half" idx="10"/>
          </p:nvPr>
        </p:nvSpPr>
        <p:spPr/>
        <p:txBody>
          <a:bodyPr/>
          <a:lstStyle>
            <a:lvl1pPr>
              <a:defRPr>
                <a:solidFill>
                  <a:schemeClr val="bg1"/>
                </a:solidFill>
              </a:defRPr>
            </a:lvl1pPr>
          </a:lstStyle>
          <a:p>
            <a:fld id="{E19FA2E3-1277-4A05-A117-6DAAA0A59214}" type="datetime1">
              <a:rPr lang="en-AU" smtClean="0"/>
              <a:t>7/08/2015</a:t>
            </a:fld>
            <a:endParaRPr lang="en-AU"/>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t>Page</a:t>
            </a:r>
            <a:endParaRPr lang="en-AU" dirty="0"/>
          </a:p>
        </p:txBody>
      </p:sp>
    </p:spTree>
    <p:extLst>
      <p:ext uri="{BB962C8B-B14F-4D97-AF65-F5344CB8AC3E}">
        <p14:creationId xmlns:p14="http://schemas.microsoft.com/office/powerpoint/2010/main" val="241034190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Impact Slide2_Red">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4" y="793"/>
            <a:ext cx="12188155" cy="6859267"/>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bg1"/>
                </a:solidFill>
              </a:defRPr>
            </a:lvl1pPr>
          </a:lstStyle>
          <a:p>
            <a:r>
              <a:rPr lang="en-AU" noProof="0" dirty="0" smtClean="0"/>
              <a:t>Impact slide</a:t>
            </a:r>
            <a:endParaRPr lang="en-AU" noProof="0" dirty="0"/>
          </a:p>
        </p:txBody>
      </p:sp>
      <p:sp>
        <p:nvSpPr>
          <p:cNvPr id="4" name="Date Placeholder 3"/>
          <p:cNvSpPr>
            <a:spLocks noGrp="1"/>
          </p:cNvSpPr>
          <p:nvPr>
            <p:ph type="dt" sz="half" idx="10"/>
          </p:nvPr>
        </p:nvSpPr>
        <p:spPr/>
        <p:txBody>
          <a:bodyPr/>
          <a:lstStyle>
            <a:lvl1pPr>
              <a:defRPr>
                <a:solidFill>
                  <a:schemeClr val="bg1"/>
                </a:solidFill>
              </a:defRPr>
            </a:lvl1pPr>
          </a:lstStyle>
          <a:p>
            <a:fld id="{CD818C87-C82A-4436-B0CF-391780521B37}" type="datetime1">
              <a:rPr lang="en-AU" smtClean="0"/>
              <a:t>7/08/2015</a:t>
            </a:fld>
            <a:endParaRPr lang="en-AU"/>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t>Page</a:t>
            </a:r>
            <a:endParaRPr lang="en-AU" dirty="0"/>
          </a:p>
        </p:txBody>
      </p:sp>
    </p:spTree>
    <p:extLst>
      <p:ext uri="{BB962C8B-B14F-4D97-AF65-F5344CB8AC3E}">
        <p14:creationId xmlns:p14="http://schemas.microsoft.com/office/powerpoint/2010/main" val="31341893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itle" preserve="1">
  <p:cSld name="Title_Purple">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67408"/>
          </a:xfrm>
          <a:prstGeom prst="rect">
            <a:avLst/>
          </a:prstGeom>
        </p:spPr>
      </p:pic>
      <p:sp>
        <p:nvSpPr>
          <p:cNvPr id="2" name="Title 1"/>
          <p:cNvSpPr>
            <a:spLocks noGrp="1"/>
          </p:cNvSpPr>
          <p:nvPr>
            <p:ph type="ctrTitle" hasCustomPrompt="1"/>
          </p:nvPr>
        </p:nvSpPr>
        <p:spPr>
          <a:xfrm>
            <a:off x="838801" y="1609201"/>
            <a:ext cx="7056606" cy="3115199"/>
          </a:xfrm>
        </p:spPr>
        <p:txBody>
          <a:bodyPr anchor="t" anchorCtr="0"/>
          <a:lstStyle>
            <a:lvl1pPr>
              <a:lnSpc>
                <a:spcPts val="7200"/>
              </a:lnSpc>
              <a:defRPr sz="7200" baseline="0">
                <a:solidFill>
                  <a:schemeClr val="bg1"/>
                </a:solidFill>
              </a:defRPr>
            </a:lvl1pPr>
          </a:lstStyle>
          <a:p>
            <a:r>
              <a:rPr lang="en-AU" noProof="0" dirty="0" smtClean="0"/>
              <a:t>Click to add presentation title</a:t>
            </a:r>
            <a:endParaRPr lang="en-AU" noProof="0" dirty="0"/>
          </a:p>
        </p:txBody>
      </p:sp>
      <p:sp>
        <p:nvSpPr>
          <p:cNvPr id="3" name="Subtitle 2"/>
          <p:cNvSpPr>
            <a:spLocks noGrp="1"/>
          </p:cNvSpPr>
          <p:nvPr>
            <p:ph type="subTitle" idx="1" hasCustomPrompt="1"/>
          </p:nvPr>
        </p:nvSpPr>
        <p:spPr>
          <a:xfrm>
            <a:off x="838801" y="5463110"/>
            <a:ext cx="7056606" cy="1008112"/>
          </a:xfrm>
        </p:spPr>
        <p:txBody>
          <a:bodyPr/>
          <a:lstStyle>
            <a:lvl1pPr marL="0" indent="0" algn="l">
              <a:spcBef>
                <a:spcPts val="0"/>
              </a:spcBef>
              <a:buNone/>
              <a:defRPr sz="3000" spc="-150" baseline="0">
                <a:solidFill>
                  <a:schemeClr val="bg1"/>
                </a:solidFill>
              </a:defRPr>
            </a:lvl1pPr>
            <a:lvl2pPr marL="544251" indent="0" algn="ctr">
              <a:buNone/>
              <a:defRPr>
                <a:solidFill>
                  <a:schemeClr val="tx1">
                    <a:tint val="75000"/>
                  </a:schemeClr>
                </a:solidFill>
              </a:defRPr>
            </a:lvl2pPr>
            <a:lvl3pPr marL="1088502" indent="0" algn="ctr">
              <a:buNone/>
              <a:defRPr>
                <a:solidFill>
                  <a:schemeClr val="tx1">
                    <a:tint val="75000"/>
                  </a:schemeClr>
                </a:solidFill>
              </a:defRPr>
            </a:lvl3pPr>
            <a:lvl4pPr marL="1632753" indent="0" algn="ctr">
              <a:buNone/>
              <a:defRPr>
                <a:solidFill>
                  <a:schemeClr val="tx1">
                    <a:tint val="75000"/>
                  </a:schemeClr>
                </a:solidFill>
              </a:defRPr>
            </a:lvl4pPr>
            <a:lvl5pPr marL="2177004" indent="0" algn="ctr">
              <a:buNone/>
              <a:defRPr>
                <a:solidFill>
                  <a:schemeClr val="tx1">
                    <a:tint val="75000"/>
                  </a:schemeClr>
                </a:solidFill>
              </a:defRPr>
            </a:lvl5pPr>
            <a:lvl6pPr marL="2721254" indent="0" algn="ctr">
              <a:buNone/>
              <a:defRPr>
                <a:solidFill>
                  <a:schemeClr val="tx1">
                    <a:tint val="75000"/>
                  </a:schemeClr>
                </a:solidFill>
              </a:defRPr>
            </a:lvl6pPr>
            <a:lvl7pPr marL="3265505" indent="0" algn="ctr">
              <a:buNone/>
              <a:defRPr>
                <a:solidFill>
                  <a:schemeClr val="tx1">
                    <a:tint val="75000"/>
                  </a:schemeClr>
                </a:solidFill>
              </a:defRPr>
            </a:lvl7pPr>
            <a:lvl8pPr marL="3809756" indent="0" algn="ctr">
              <a:buNone/>
              <a:defRPr>
                <a:solidFill>
                  <a:schemeClr val="tx1">
                    <a:tint val="75000"/>
                  </a:schemeClr>
                </a:solidFill>
              </a:defRPr>
            </a:lvl8pPr>
            <a:lvl9pPr marL="4354007" indent="0" algn="ctr">
              <a:buNone/>
              <a:defRPr>
                <a:solidFill>
                  <a:schemeClr val="tx1">
                    <a:tint val="75000"/>
                  </a:schemeClr>
                </a:solidFill>
              </a:defRPr>
            </a:lvl9pPr>
          </a:lstStyle>
          <a:p>
            <a:r>
              <a:rPr lang="en-AU" noProof="0" dirty="0" smtClean="0"/>
              <a:t>Click to add subtitle</a:t>
            </a:r>
            <a:endParaRPr lang="en-AU" noProof="0" dirty="0"/>
          </a:p>
        </p:txBody>
      </p:sp>
    </p:spTree>
    <p:extLst>
      <p:ext uri="{BB962C8B-B14F-4D97-AF65-F5344CB8AC3E}">
        <p14:creationId xmlns:p14="http://schemas.microsoft.com/office/powerpoint/2010/main" val="235250317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Impact Slide2_Orang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4" y="793"/>
            <a:ext cx="12188155" cy="6859266"/>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bg1"/>
                </a:solidFill>
              </a:defRPr>
            </a:lvl1pPr>
          </a:lstStyle>
          <a:p>
            <a:r>
              <a:rPr lang="en-AU" noProof="0" dirty="0" smtClean="0"/>
              <a:t>Impact slide</a:t>
            </a:r>
            <a:endParaRPr lang="en-AU" noProof="0" dirty="0"/>
          </a:p>
        </p:txBody>
      </p:sp>
      <p:sp>
        <p:nvSpPr>
          <p:cNvPr id="4" name="Date Placeholder 3"/>
          <p:cNvSpPr>
            <a:spLocks noGrp="1"/>
          </p:cNvSpPr>
          <p:nvPr>
            <p:ph type="dt" sz="half" idx="10"/>
          </p:nvPr>
        </p:nvSpPr>
        <p:spPr/>
        <p:txBody>
          <a:bodyPr/>
          <a:lstStyle>
            <a:lvl1pPr>
              <a:defRPr>
                <a:solidFill>
                  <a:schemeClr val="bg1"/>
                </a:solidFill>
              </a:defRPr>
            </a:lvl1pPr>
          </a:lstStyle>
          <a:p>
            <a:fld id="{FAE3E39A-5791-4850-A246-16D6E2F6AEB6}" type="datetime1">
              <a:rPr lang="en-AU" smtClean="0"/>
              <a:t>7/08/2015</a:t>
            </a:fld>
            <a:endParaRPr lang="en-AU"/>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t>Page</a:t>
            </a:r>
            <a:endParaRPr lang="en-AU" dirty="0"/>
          </a:p>
        </p:txBody>
      </p:sp>
    </p:spTree>
    <p:extLst>
      <p:ext uri="{BB962C8B-B14F-4D97-AF65-F5344CB8AC3E}">
        <p14:creationId xmlns:p14="http://schemas.microsoft.com/office/powerpoint/2010/main" val="403149017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Impact Slide2_Lim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8" cy="6859269"/>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tx1"/>
                </a:solidFill>
              </a:defRPr>
            </a:lvl1pPr>
          </a:lstStyle>
          <a:p>
            <a:r>
              <a:rPr lang="en-AU" noProof="0" dirty="0" smtClean="0"/>
              <a:t>Impact slide</a:t>
            </a:r>
            <a:endParaRPr lang="en-AU" noProof="0" dirty="0"/>
          </a:p>
        </p:txBody>
      </p:sp>
      <p:sp>
        <p:nvSpPr>
          <p:cNvPr id="4" name="Date Placeholder 3"/>
          <p:cNvSpPr>
            <a:spLocks noGrp="1"/>
          </p:cNvSpPr>
          <p:nvPr>
            <p:ph type="dt" sz="half" idx="10"/>
          </p:nvPr>
        </p:nvSpPr>
        <p:spPr/>
        <p:txBody>
          <a:bodyPr/>
          <a:lstStyle>
            <a:lvl1pPr>
              <a:defRPr>
                <a:solidFill>
                  <a:schemeClr val="tx1"/>
                </a:solidFill>
              </a:defRPr>
            </a:lvl1pPr>
          </a:lstStyle>
          <a:p>
            <a:fld id="{7C98056B-DCE9-4980-AB4F-9933835EDDF0}" type="datetime1">
              <a:rPr lang="en-AU" smtClean="0"/>
              <a:t>7/08/2015</a:t>
            </a:fld>
            <a:endParaRPr lang="en-AU"/>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solidFill>
                  <a:schemeClr val="tx1"/>
                </a:solidFill>
              </a:rPr>
              <a:t>Page</a:t>
            </a:r>
            <a:endParaRPr lang="en-AU" dirty="0">
              <a:solidFill>
                <a:schemeClr val="tx1"/>
              </a:solidFill>
            </a:endParaRPr>
          </a:p>
        </p:txBody>
      </p:sp>
    </p:spTree>
    <p:extLst>
      <p:ext uri="{BB962C8B-B14F-4D97-AF65-F5344CB8AC3E}">
        <p14:creationId xmlns:p14="http://schemas.microsoft.com/office/powerpoint/2010/main" val="85929669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Thank you_Cya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67408"/>
          </a:xfrm>
          <a:prstGeom prst="rect">
            <a:avLst/>
          </a:prstGeom>
        </p:spPr>
      </p:pic>
      <p:sp>
        <p:nvSpPr>
          <p:cNvPr id="2" name="Title 1"/>
          <p:cNvSpPr>
            <a:spLocks noGrp="1"/>
          </p:cNvSpPr>
          <p:nvPr>
            <p:ph type="ctrTitle" hasCustomPrompt="1"/>
          </p:nvPr>
        </p:nvSpPr>
        <p:spPr>
          <a:xfrm>
            <a:off x="838801" y="1609201"/>
            <a:ext cx="7056606" cy="3115199"/>
          </a:xfrm>
        </p:spPr>
        <p:txBody>
          <a:bodyPr anchor="t" anchorCtr="0"/>
          <a:lstStyle>
            <a:lvl1pPr>
              <a:lnSpc>
                <a:spcPts val="10000"/>
              </a:lnSpc>
              <a:defRPr sz="10000" spc="-500" baseline="0">
                <a:solidFill>
                  <a:schemeClr val="bg1"/>
                </a:solidFill>
              </a:defRPr>
            </a:lvl1pPr>
          </a:lstStyle>
          <a:p>
            <a:r>
              <a:rPr lang="en-AU" noProof="0" dirty="0" smtClean="0"/>
              <a:t>Insert text</a:t>
            </a:r>
            <a:endParaRPr lang="en-AU" noProof="0" dirty="0"/>
          </a:p>
        </p:txBody>
      </p:sp>
    </p:spTree>
    <p:extLst>
      <p:ext uri="{BB962C8B-B14F-4D97-AF65-F5344CB8AC3E}">
        <p14:creationId xmlns:p14="http://schemas.microsoft.com/office/powerpoint/2010/main" val="153614246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Thank you_Gree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67408"/>
          </a:xfrm>
          <a:prstGeom prst="rect">
            <a:avLst/>
          </a:prstGeom>
        </p:spPr>
      </p:pic>
      <p:sp>
        <p:nvSpPr>
          <p:cNvPr id="2" name="Title 1"/>
          <p:cNvSpPr>
            <a:spLocks noGrp="1"/>
          </p:cNvSpPr>
          <p:nvPr>
            <p:ph type="ctrTitle" hasCustomPrompt="1"/>
          </p:nvPr>
        </p:nvSpPr>
        <p:spPr>
          <a:xfrm>
            <a:off x="838801" y="1609201"/>
            <a:ext cx="7056606" cy="3115199"/>
          </a:xfrm>
        </p:spPr>
        <p:txBody>
          <a:bodyPr anchor="t" anchorCtr="0"/>
          <a:lstStyle>
            <a:lvl1pPr>
              <a:lnSpc>
                <a:spcPts val="10000"/>
              </a:lnSpc>
              <a:defRPr sz="10000" spc="-500" baseline="0">
                <a:solidFill>
                  <a:schemeClr val="bg1"/>
                </a:solidFill>
              </a:defRPr>
            </a:lvl1pPr>
          </a:lstStyle>
          <a:p>
            <a:r>
              <a:rPr lang="en-AU" noProof="0" dirty="0" smtClean="0"/>
              <a:t>Insert text</a:t>
            </a:r>
            <a:endParaRPr lang="en-AU" noProof="0" dirty="0"/>
          </a:p>
        </p:txBody>
      </p:sp>
    </p:spTree>
    <p:extLst>
      <p:ext uri="{BB962C8B-B14F-4D97-AF65-F5344CB8AC3E}">
        <p14:creationId xmlns:p14="http://schemas.microsoft.com/office/powerpoint/2010/main" val="401128354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Thank you_Purpl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67408"/>
          </a:xfrm>
          <a:prstGeom prst="rect">
            <a:avLst/>
          </a:prstGeom>
        </p:spPr>
      </p:pic>
      <p:sp>
        <p:nvSpPr>
          <p:cNvPr id="2" name="Title 1"/>
          <p:cNvSpPr>
            <a:spLocks noGrp="1"/>
          </p:cNvSpPr>
          <p:nvPr>
            <p:ph type="ctrTitle" hasCustomPrompt="1"/>
          </p:nvPr>
        </p:nvSpPr>
        <p:spPr>
          <a:xfrm>
            <a:off x="838801" y="1609201"/>
            <a:ext cx="7056606" cy="3115199"/>
          </a:xfrm>
        </p:spPr>
        <p:txBody>
          <a:bodyPr anchor="t" anchorCtr="0"/>
          <a:lstStyle>
            <a:lvl1pPr>
              <a:lnSpc>
                <a:spcPts val="10000"/>
              </a:lnSpc>
              <a:defRPr sz="10000" spc="-500" baseline="0">
                <a:solidFill>
                  <a:schemeClr val="bg1"/>
                </a:solidFill>
              </a:defRPr>
            </a:lvl1pPr>
          </a:lstStyle>
          <a:p>
            <a:r>
              <a:rPr lang="en-AU" noProof="0" dirty="0" smtClean="0"/>
              <a:t>Insert text</a:t>
            </a:r>
            <a:endParaRPr lang="en-AU" noProof="0" dirty="0"/>
          </a:p>
        </p:txBody>
      </p:sp>
    </p:spTree>
    <p:extLst>
      <p:ext uri="{BB962C8B-B14F-4D97-AF65-F5344CB8AC3E}">
        <p14:creationId xmlns:p14="http://schemas.microsoft.com/office/powerpoint/2010/main" val="252732287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Thank you_Red">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89220" cy="6866736"/>
          </a:xfrm>
          <a:prstGeom prst="rect">
            <a:avLst/>
          </a:prstGeom>
        </p:spPr>
      </p:pic>
      <p:sp>
        <p:nvSpPr>
          <p:cNvPr id="2" name="Title 1"/>
          <p:cNvSpPr>
            <a:spLocks noGrp="1"/>
          </p:cNvSpPr>
          <p:nvPr>
            <p:ph type="ctrTitle" hasCustomPrompt="1"/>
          </p:nvPr>
        </p:nvSpPr>
        <p:spPr>
          <a:xfrm>
            <a:off x="838801" y="1609201"/>
            <a:ext cx="7056606" cy="3115199"/>
          </a:xfrm>
        </p:spPr>
        <p:txBody>
          <a:bodyPr anchor="t" anchorCtr="0"/>
          <a:lstStyle>
            <a:lvl1pPr>
              <a:lnSpc>
                <a:spcPts val="10000"/>
              </a:lnSpc>
              <a:defRPr sz="10000" spc="-500" baseline="0">
                <a:solidFill>
                  <a:schemeClr val="bg1"/>
                </a:solidFill>
              </a:defRPr>
            </a:lvl1pPr>
          </a:lstStyle>
          <a:p>
            <a:r>
              <a:rPr lang="en-AU" noProof="0" dirty="0" smtClean="0"/>
              <a:t>Insert text</a:t>
            </a:r>
            <a:endParaRPr lang="en-AU" noProof="0" dirty="0"/>
          </a:p>
        </p:txBody>
      </p:sp>
    </p:spTree>
    <p:extLst>
      <p:ext uri="{BB962C8B-B14F-4D97-AF65-F5344CB8AC3E}">
        <p14:creationId xmlns:p14="http://schemas.microsoft.com/office/powerpoint/2010/main" val="327280931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Thank you_Orang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0413" cy="6867408"/>
          </a:xfrm>
          <a:prstGeom prst="rect">
            <a:avLst/>
          </a:prstGeom>
        </p:spPr>
      </p:pic>
      <p:sp>
        <p:nvSpPr>
          <p:cNvPr id="2" name="Title 1"/>
          <p:cNvSpPr>
            <a:spLocks noGrp="1"/>
          </p:cNvSpPr>
          <p:nvPr>
            <p:ph type="ctrTitle" hasCustomPrompt="1"/>
          </p:nvPr>
        </p:nvSpPr>
        <p:spPr>
          <a:xfrm>
            <a:off x="838801" y="1609201"/>
            <a:ext cx="7056606" cy="3115199"/>
          </a:xfrm>
        </p:spPr>
        <p:txBody>
          <a:bodyPr anchor="t" anchorCtr="0"/>
          <a:lstStyle>
            <a:lvl1pPr>
              <a:lnSpc>
                <a:spcPts val="10000"/>
              </a:lnSpc>
              <a:defRPr sz="10000" spc="-500" baseline="0">
                <a:solidFill>
                  <a:schemeClr val="bg1"/>
                </a:solidFill>
              </a:defRPr>
            </a:lvl1pPr>
          </a:lstStyle>
          <a:p>
            <a:r>
              <a:rPr lang="en-AU" noProof="0" dirty="0" smtClean="0"/>
              <a:t>Insert text</a:t>
            </a:r>
            <a:endParaRPr lang="en-AU" noProof="0" dirty="0"/>
          </a:p>
        </p:txBody>
      </p:sp>
    </p:spTree>
    <p:extLst>
      <p:ext uri="{BB962C8B-B14F-4D97-AF65-F5344CB8AC3E}">
        <p14:creationId xmlns:p14="http://schemas.microsoft.com/office/powerpoint/2010/main" val="105222231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Thank you_Lim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9" y="0"/>
            <a:ext cx="12190722" cy="6867582"/>
          </a:xfrm>
          <a:prstGeom prst="rect">
            <a:avLst/>
          </a:prstGeom>
        </p:spPr>
      </p:pic>
      <p:sp>
        <p:nvSpPr>
          <p:cNvPr id="2" name="Title 1"/>
          <p:cNvSpPr>
            <a:spLocks noGrp="1"/>
          </p:cNvSpPr>
          <p:nvPr>
            <p:ph type="ctrTitle" hasCustomPrompt="1"/>
          </p:nvPr>
        </p:nvSpPr>
        <p:spPr>
          <a:xfrm>
            <a:off x="838801" y="1609201"/>
            <a:ext cx="7056606" cy="3115199"/>
          </a:xfrm>
        </p:spPr>
        <p:txBody>
          <a:bodyPr anchor="t" anchorCtr="0"/>
          <a:lstStyle>
            <a:lvl1pPr>
              <a:lnSpc>
                <a:spcPts val="10000"/>
              </a:lnSpc>
              <a:defRPr sz="10000" spc="-500" baseline="0">
                <a:solidFill>
                  <a:schemeClr val="tx1"/>
                </a:solidFill>
              </a:defRPr>
            </a:lvl1pPr>
          </a:lstStyle>
          <a:p>
            <a:r>
              <a:rPr lang="en-AU" noProof="0" dirty="0" smtClean="0"/>
              <a:t>Insert text</a:t>
            </a:r>
            <a:endParaRPr lang="en-AU" noProof="0" dirty="0"/>
          </a:p>
        </p:txBody>
      </p:sp>
    </p:spTree>
    <p:extLst>
      <p:ext uri="{BB962C8B-B14F-4D97-AF65-F5344CB8AC3E}">
        <p14:creationId xmlns:p14="http://schemas.microsoft.com/office/powerpoint/2010/main" val="36884864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itle" preserve="1">
  <p:cSld name="Title_Red">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67408"/>
          </a:xfrm>
          <a:prstGeom prst="rect">
            <a:avLst/>
          </a:prstGeom>
        </p:spPr>
      </p:pic>
      <p:sp>
        <p:nvSpPr>
          <p:cNvPr id="2" name="Title 1"/>
          <p:cNvSpPr>
            <a:spLocks noGrp="1"/>
          </p:cNvSpPr>
          <p:nvPr>
            <p:ph type="ctrTitle" hasCustomPrompt="1"/>
          </p:nvPr>
        </p:nvSpPr>
        <p:spPr>
          <a:xfrm>
            <a:off x="838801" y="1609201"/>
            <a:ext cx="7056606" cy="3270565"/>
          </a:xfrm>
        </p:spPr>
        <p:txBody>
          <a:bodyPr anchor="t" anchorCtr="0"/>
          <a:lstStyle>
            <a:lvl1pPr>
              <a:lnSpc>
                <a:spcPts val="7200"/>
              </a:lnSpc>
              <a:defRPr sz="7200" baseline="0">
                <a:solidFill>
                  <a:schemeClr val="bg1"/>
                </a:solidFill>
              </a:defRPr>
            </a:lvl1pPr>
          </a:lstStyle>
          <a:p>
            <a:r>
              <a:rPr lang="en-AU" noProof="0" dirty="0" smtClean="0"/>
              <a:t>Click to add presentation title</a:t>
            </a:r>
            <a:endParaRPr lang="en-AU" noProof="0" dirty="0"/>
          </a:p>
        </p:txBody>
      </p:sp>
      <p:sp>
        <p:nvSpPr>
          <p:cNvPr id="3" name="Subtitle 2"/>
          <p:cNvSpPr>
            <a:spLocks noGrp="1"/>
          </p:cNvSpPr>
          <p:nvPr>
            <p:ph type="subTitle" idx="1" hasCustomPrompt="1"/>
          </p:nvPr>
        </p:nvSpPr>
        <p:spPr>
          <a:xfrm>
            <a:off x="838801" y="5463110"/>
            <a:ext cx="7056606" cy="1008112"/>
          </a:xfrm>
        </p:spPr>
        <p:txBody>
          <a:bodyPr/>
          <a:lstStyle>
            <a:lvl1pPr marL="0" indent="0" algn="l">
              <a:spcBef>
                <a:spcPts val="0"/>
              </a:spcBef>
              <a:buNone/>
              <a:defRPr sz="3000" spc="-150" baseline="0">
                <a:solidFill>
                  <a:schemeClr val="bg1"/>
                </a:solidFill>
              </a:defRPr>
            </a:lvl1pPr>
            <a:lvl2pPr marL="544251" indent="0" algn="ctr">
              <a:buNone/>
              <a:defRPr>
                <a:solidFill>
                  <a:schemeClr val="tx1">
                    <a:tint val="75000"/>
                  </a:schemeClr>
                </a:solidFill>
              </a:defRPr>
            </a:lvl2pPr>
            <a:lvl3pPr marL="1088502" indent="0" algn="ctr">
              <a:buNone/>
              <a:defRPr>
                <a:solidFill>
                  <a:schemeClr val="tx1">
                    <a:tint val="75000"/>
                  </a:schemeClr>
                </a:solidFill>
              </a:defRPr>
            </a:lvl3pPr>
            <a:lvl4pPr marL="1632753" indent="0" algn="ctr">
              <a:buNone/>
              <a:defRPr>
                <a:solidFill>
                  <a:schemeClr val="tx1">
                    <a:tint val="75000"/>
                  </a:schemeClr>
                </a:solidFill>
              </a:defRPr>
            </a:lvl4pPr>
            <a:lvl5pPr marL="2177004" indent="0" algn="ctr">
              <a:buNone/>
              <a:defRPr>
                <a:solidFill>
                  <a:schemeClr val="tx1">
                    <a:tint val="75000"/>
                  </a:schemeClr>
                </a:solidFill>
              </a:defRPr>
            </a:lvl5pPr>
            <a:lvl6pPr marL="2721254" indent="0" algn="ctr">
              <a:buNone/>
              <a:defRPr>
                <a:solidFill>
                  <a:schemeClr val="tx1">
                    <a:tint val="75000"/>
                  </a:schemeClr>
                </a:solidFill>
              </a:defRPr>
            </a:lvl6pPr>
            <a:lvl7pPr marL="3265505" indent="0" algn="ctr">
              <a:buNone/>
              <a:defRPr>
                <a:solidFill>
                  <a:schemeClr val="tx1">
                    <a:tint val="75000"/>
                  </a:schemeClr>
                </a:solidFill>
              </a:defRPr>
            </a:lvl7pPr>
            <a:lvl8pPr marL="3809756" indent="0" algn="ctr">
              <a:buNone/>
              <a:defRPr>
                <a:solidFill>
                  <a:schemeClr val="tx1">
                    <a:tint val="75000"/>
                  </a:schemeClr>
                </a:solidFill>
              </a:defRPr>
            </a:lvl8pPr>
            <a:lvl9pPr marL="4354007" indent="0" algn="ctr">
              <a:buNone/>
              <a:defRPr>
                <a:solidFill>
                  <a:schemeClr val="tx1">
                    <a:tint val="75000"/>
                  </a:schemeClr>
                </a:solidFill>
              </a:defRPr>
            </a:lvl9pPr>
          </a:lstStyle>
          <a:p>
            <a:r>
              <a:rPr lang="en-AU" noProof="0" dirty="0" smtClean="0"/>
              <a:t>Click to add subtitle</a:t>
            </a:r>
            <a:endParaRPr lang="en-AU" noProof="0" dirty="0"/>
          </a:p>
        </p:txBody>
      </p:sp>
    </p:spTree>
    <p:extLst>
      <p:ext uri="{BB962C8B-B14F-4D97-AF65-F5344CB8AC3E}">
        <p14:creationId xmlns:p14="http://schemas.microsoft.com/office/powerpoint/2010/main" val="26110096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 preserve="1">
  <p:cSld name="Title_Orange">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67408"/>
          </a:xfrm>
          <a:prstGeom prst="rect">
            <a:avLst/>
          </a:prstGeom>
        </p:spPr>
      </p:pic>
      <p:sp>
        <p:nvSpPr>
          <p:cNvPr id="2" name="Title 1"/>
          <p:cNvSpPr>
            <a:spLocks noGrp="1"/>
          </p:cNvSpPr>
          <p:nvPr>
            <p:ph type="ctrTitle" hasCustomPrompt="1"/>
          </p:nvPr>
        </p:nvSpPr>
        <p:spPr>
          <a:xfrm>
            <a:off x="838801" y="1609201"/>
            <a:ext cx="7056606" cy="3115199"/>
          </a:xfrm>
        </p:spPr>
        <p:txBody>
          <a:bodyPr anchor="t" anchorCtr="0"/>
          <a:lstStyle>
            <a:lvl1pPr>
              <a:lnSpc>
                <a:spcPts val="7200"/>
              </a:lnSpc>
              <a:defRPr sz="7200" baseline="0">
                <a:solidFill>
                  <a:schemeClr val="bg1"/>
                </a:solidFill>
              </a:defRPr>
            </a:lvl1pPr>
          </a:lstStyle>
          <a:p>
            <a:r>
              <a:rPr lang="en-AU" noProof="0" dirty="0" smtClean="0"/>
              <a:t>Click to add presentation title</a:t>
            </a:r>
            <a:endParaRPr lang="en-AU" noProof="0" dirty="0"/>
          </a:p>
        </p:txBody>
      </p:sp>
      <p:sp>
        <p:nvSpPr>
          <p:cNvPr id="3" name="Subtitle 2"/>
          <p:cNvSpPr>
            <a:spLocks noGrp="1"/>
          </p:cNvSpPr>
          <p:nvPr>
            <p:ph type="subTitle" idx="1" hasCustomPrompt="1"/>
          </p:nvPr>
        </p:nvSpPr>
        <p:spPr>
          <a:xfrm>
            <a:off x="838801" y="5463110"/>
            <a:ext cx="7056606" cy="1008112"/>
          </a:xfrm>
        </p:spPr>
        <p:txBody>
          <a:bodyPr/>
          <a:lstStyle>
            <a:lvl1pPr marL="0" indent="0" algn="l">
              <a:spcBef>
                <a:spcPts val="0"/>
              </a:spcBef>
              <a:buNone/>
              <a:defRPr sz="3000" spc="-150" baseline="0">
                <a:solidFill>
                  <a:schemeClr val="bg1"/>
                </a:solidFill>
              </a:defRPr>
            </a:lvl1pPr>
            <a:lvl2pPr marL="544251" indent="0" algn="ctr">
              <a:buNone/>
              <a:defRPr>
                <a:solidFill>
                  <a:schemeClr val="tx1">
                    <a:tint val="75000"/>
                  </a:schemeClr>
                </a:solidFill>
              </a:defRPr>
            </a:lvl2pPr>
            <a:lvl3pPr marL="1088502" indent="0" algn="ctr">
              <a:buNone/>
              <a:defRPr>
                <a:solidFill>
                  <a:schemeClr val="tx1">
                    <a:tint val="75000"/>
                  </a:schemeClr>
                </a:solidFill>
              </a:defRPr>
            </a:lvl3pPr>
            <a:lvl4pPr marL="1632753" indent="0" algn="ctr">
              <a:buNone/>
              <a:defRPr>
                <a:solidFill>
                  <a:schemeClr val="tx1">
                    <a:tint val="75000"/>
                  </a:schemeClr>
                </a:solidFill>
              </a:defRPr>
            </a:lvl4pPr>
            <a:lvl5pPr marL="2177004" indent="0" algn="ctr">
              <a:buNone/>
              <a:defRPr>
                <a:solidFill>
                  <a:schemeClr val="tx1">
                    <a:tint val="75000"/>
                  </a:schemeClr>
                </a:solidFill>
              </a:defRPr>
            </a:lvl5pPr>
            <a:lvl6pPr marL="2721254" indent="0" algn="ctr">
              <a:buNone/>
              <a:defRPr>
                <a:solidFill>
                  <a:schemeClr val="tx1">
                    <a:tint val="75000"/>
                  </a:schemeClr>
                </a:solidFill>
              </a:defRPr>
            </a:lvl6pPr>
            <a:lvl7pPr marL="3265505" indent="0" algn="ctr">
              <a:buNone/>
              <a:defRPr>
                <a:solidFill>
                  <a:schemeClr val="tx1">
                    <a:tint val="75000"/>
                  </a:schemeClr>
                </a:solidFill>
              </a:defRPr>
            </a:lvl7pPr>
            <a:lvl8pPr marL="3809756" indent="0" algn="ctr">
              <a:buNone/>
              <a:defRPr>
                <a:solidFill>
                  <a:schemeClr val="tx1">
                    <a:tint val="75000"/>
                  </a:schemeClr>
                </a:solidFill>
              </a:defRPr>
            </a:lvl8pPr>
            <a:lvl9pPr marL="4354007" indent="0" algn="ctr">
              <a:buNone/>
              <a:defRPr>
                <a:solidFill>
                  <a:schemeClr val="tx1">
                    <a:tint val="75000"/>
                  </a:schemeClr>
                </a:solidFill>
              </a:defRPr>
            </a:lvl9pPr>
          </a:lstStyle>
          <a:p>
            <a:r>
              <a:rPr lang="en-AU" noProof="0" dirty="0" smtClean="0"/>
              <a:t>Click to add subtitle</a:t>
            </a:r>
            <a:endParaRPr lang="en-AU" noProof="0" dirty="0"/>
          </a:p>
        </p:txBody>
      </p:sp>
    </p:spTree>
    <p:extLst>
      <p:ext uri="{BB962C8B-B14F-4D97-AF65-F5344CB8AC3E}">
        <p14:creationId xmlns:p14="http://schemas.microsoft.com/office/powerpoint/2010/main" val="29610237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itle" preserve="1">
  <p:cSld name="Title_Lime">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67408"/>
          </a:xfrm>
          <a:prstGeom prst="rect">
            <a:avLst/>
          </a:prstGeom>
        </p:spPr>
      </p:pic>
      <p:sp>
        <p:nvSpPr>
          <p:cNvPr id="2" name="Title 1"/>
          <p:cNvSpPr>
            <a:spLocks noGrp="1"/>
          </p:cNvSpPr>
          <p:nvPr>
            <p:ph type="ctrTitle" hasCustomPrompt="1"/>
          </p:nvPr>
        </p:nvSpPr>
        <p:spPr>
          <a:xfrm>
            <a:off x="838801" y="1609201"/>
            <a:ext cx="7056606" cy="3115199"/>
          </a:xfrm>
        </p:spPr>
        <p:txBody>
          <a:bodyPr anchor="t" anchorCtr="0"/>
          <a:lstStyle>
            <a:lvl1pPr>
              <a:lnSpc>
                <a:spcPts val="7200"/>
              </a:lnSpc>
              <a:defRPr sz="7200" baseline="0">
                <a:solidFill>
                  <a:schemeClr val="tx1"/>
                </a:solidFill>
              </a:defRPr>
            </a:lvl1pPr>
          </a:lstStyle>
          <a:p>
            <a:r>
              <a:rPr lang="en-AU" noProof="0" dirty="0" smtClean="0"/>
              <a:t>Click to add presentation title</a:t>
            </a:r>
            <a:endParaRPr lang="en-AU" noProof="0" dirty="0"/>
          </a:p>
        </p:txBody>
      </p:sp>
      <p:sp>
        <p:nvSpPr>
          <p:cNvPr id="3" name="Subtitle 2"/>
          <p:cNvSpPr>
            <a:spLocks noGrp="1"/>
          </p:cNvSpPr>
          <p:nvPr>
            <p:ph type="subTitle" idx="1" hasCustomPrompt="1"/>
          </p:nvPr>
        </p:nvSpPr>
        <p:spPr>
          <a:xfrm>
            <a:off x="838801" y="5463110"/>
            <a:ext cx="7056606" cy="1008112"/>
          </a:xfrm>
        </p:spPr>
        <p:txBody>
          <a:bodyPr/>
          <a:lstStyle>
            <a:lvl1pPr marL="0" indent="0" algn="l">
              <a:spcBef>
                <a:spcPts val="0"/>
              </a:spcBef>
              <a:buNone/>
              <a:defRPr sz="3000" spc="-150" baseline="0">
                <a:solidFill>
                  <a:schemeClr val="tx1"/>
                </a:solidFill>
              </a:defRPr>
            </a:lvl1pPr>
            <a:lvl2pPr marL="544251" indent="0" algn="ctr">
              <a:buNone/>
              <a:defRPr>
                <a:solidFill>
                  <a:schemeClr val="tx1">
                    <a:tint val="75000"/>
                  </a:schemeClr>
                </a:solidFill>
              </a:defRPr>
            </a:lvl2pPr>
            <a:lvl3pPr marL="1088502" indent="0" algn="ctr">
              <a:buNone/>
              <a:defRPr>
                <a:solidFill>
                  <a:schemeClr val="tx1">
                    <a:tint val="75000"/>
                  </a:schemeClr>
                </a:solidFill>
              </a:defRPr>
            </a:lvl3pPr>
            <a:lvl4pPr marL="1632753" indent="0" algn="ctr">
              <a:buNone/>
              <a:defRPr>
                <a:solidFill>
                  <a:schemeClr val="tx1">
                    <a:tint val="75000"/>
                  </a:schemeClr>
                </a:solidFill>
              </a:defRPr>
            </a:lvl4pPr>
            <a:lvl5pPr marL="2177004" indent="0" algn="ctr">
              <a:buNone/>
              <a:defRPr>
                <a:solidFill>
                  <a:schemeClr val="tx1">
                    <a:tint val="75000"/>
                  </a:schemeClr>
                </a:solidFill>
              </a:defRPr>
            </a:lvl5pPr>
            <a:lvl6pPr marL="2721254" indent="0" algn="ctr">
              <a:buNone/>
              <a:defRPr>
                <a:solidFill>
                  <a:schemeClr val="tx1">
                    <a:tint val="75000"/>
                  </a:schemeClr>
                </a:solidFill>
              </a:defRPr>
            </a:lvl6pPr>
            <a:lvl7pPr marL="3265505" indent="0" algn="ctr">
              <a:buNone/>
              <a:defRPr>
                <a:solidFill>
                  <a:schemeClr val="tx1">
                    <a:tint val="75000"/>
                  </a:schemeClr>
                </a:solidFill>
              </a:defRPr>
            </a:lvl7pPr>
            <a:lvl8pPr marL="3809756" indent="0" algn="ctr">
              <a:buNone/>
              <a:defRPr>
                <a:solidFill>
                  <a:schemeClr val="tx1">
                    <a:tint val="75000"/>
                  </a:schemeClr>
                </a:solidFill>
              </a:defRPr>
            </a:lvl8pPr>
            <a:lvl9pPr marL="4354007" indent="0" algn="ctr">
              <a:buNone/>
              <a:defRPr>
                <a:solidFill>
                  <a:schemeClr val="tx1">
                    <a:tint val="75000"/>
                  </a:schemeClr>
                </a:solidFill>
              </a:defRPr>
            </a:lvl9pPr>
          </a:lstStyle>
          <a:p>
            <a:r>
              <a:rPr lang="en-AU" noProof="0" dirty="0" smtClean="0"/>
              <a:t>Click to add subtitle</a:t>
            </a:r>
            <a:endParaRPr lang="en-AU" noProof="0" dirty="0"/>
          </a:p>
        </p:txBody>
      </p:sp>
    </p:spTree>
    <p:extLst>
      <p:ext uri="{BB962C8B-B14F-4D97-AF65-F5344CB8AC3E}">
        <p14:creationId xmlns:p14="http://schemas.microsoft.com/office/powerpoint/2010/main" val="9068060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le and Text_1">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accent1"/>
                </a:solidFill>
              </a:defRPr>
            </a:lvl1pPr>
          </a:lstStyle>
          <a:p>
            <a:r>
              <a:rPr lang="en-AU" noProof="0" dirty="0" smtClean="0"/>
              <a:t>Click to add title</a:t>
            </a:r>
            <a:endParaRPr lang="en-AU" noProof="0" dirty="0"/>
          </a:p>
        </p:txBody>
      </p:sp>
      <p:sp>
        <p:nvSpPr>
          <p:cNvPr id="3" name="Content Placeholder 2"/>
          <p:cNvSpPr>
            <a:spLocks noGrp="1"/>
          </p:cNvSpPr>
          <p:nvPr>
            <p:ph idx="1" hasCustomPrompt="1"/>
          </p:nvPr>
        </p:nvSpPr>
        <p:spPr/>
        <p:txBody>
          <a:bodyPr/>
          <a:lstStyle>
            <a:lvl1pPr>
              <a:buClr>
                <a:srgbClr val="E5007E"/>
              </a:buClr>
              <a:defRPr spc="0"/>
            </a:lvl1pPr>
            <a:lvl2pPr>
              <a:buClr>
                <a:srgbClr val="E5007E"/>
              </a:buClr>
              <a:defRPr spc="0"/>
            </a:lvl2pPr>
            <a:lvl3pPr>
              <a:buClr>
                <a:srgbClr val="E5007E"/>
              </a:buClr>
              <a:defRPr spc="0"/>
            </a:lvl3pPr>
            <a:lvl4pPr>
              <a:buClr>
                <a:srgbClr val="E5007E"/>
              </a:buClr>
              <a:defRPr spc="0"/>
            </a:lvl4pPr>
            <a:lvl5pPr>
              <a:buClr>
                <a:srgbClr val="E5007E"/>
              </a:buClr>
              <a:defRPr spc="0"/>
            </a:lvl5pPr>
          </a:lstStyle>
          <a:p>
            <a:pPr lvl="0"/>
            <a:r>
              <a:rPr lang="en-AU" noProof="0" dirty="0" smtClean="0"/>
              <a:t>Click to add text</a:t>
            </a:r>
          </a:p>
          <a:p>
            <a:pPr lvl="1"/>
            <a:r>
              <a:rPr lang="en-AU" noProof="0" dirty="0" smtClean="0"/>
              <a:t>Second level</a:t>
            </a:r>
          </a:p>
          <a:p>
            <a:pPr lvl="2"/>
            <a:r>
              <a:rPr lang="en-AU" noProof="0" dirty="0" smtClean="0"/>
              <a:t>Third level</a:t>
            </a:r>
          </a:p>
          <a:p>
            <a:pPr lvl="3"/>
            <a:r>
              <a:rPr lang="en-AU" noProof="0" dirty="0" smtClean="0"/>
              <a:t>Fourth level</a:t>
            </a:r>
          </a:p>
          <a:p>
            <a:pPr lvl="4"/>
            <a:r>
              <a:rPr lang="en-AU" noProof="0" dirty="0" smtClean="0"/>
              <a:t>Fifth level</a:t>
            </a:r>
            <a:endParaRPr lang="en-AU" noProof="0" dirty="0"/>
          </a:p>
        </p:txBody>
      </p:sp>
      <p:sp>
        <p:nvSpPr>
          <p:cNvPr id="4" name="Date Placeholder 3"/>
          <p:cNvSpPr>
            <a:spLocks noGrp="1"/>
          </p:cNvSpPr>
          <p:nvPr>
            <p:ph type="dt" sz="half" idx="10"/>
          </p:nvPr>
        </p:nvSpPr>
        <p:spPr/>
        <p:txBody>
          <a:bodyPr/>
          <a:lstStyle/>
          <a:p>
            <a:fld id="{2AB80E0E-1F2C-4E6E-B168-928DCCD9FC96}" type="datetime1">
              <a:rPr lang="en-AU" smtClean="0"/>
              <a:t>7/08/2015</a:t>
            </a:fld>
            <a:endParaRPr lang="en-AU"/>
          </a:p>
        </p:txBody>
      </p:sp>
      <p:sp>
        <p:nvSpPr>
          <p:cNvPr id="6" name="Slide Number Placeholder 5"/>
          <p:cNvSpPr>
            <a:spLocks noGrp="1"/>
          </p:cNvSpPr>
          <p:nvPr>
            <p:ph type="sldNum" sz="quarter" idx="12"/>
          </p:nvPr>
        </p:nvSpPr>
        <p:spPr/>
        <p:txBody>
          <a:bodyPr/>
          <a:lstStyle/>
          <a:p>
            <a:fld id="{1DEBBDC7-4A1B-43E6-8DA6-58148E08E8A6}" type="slidenum">
              <a:rPr lang="en-AU" smtClean="0"/>
              <a:t>‹#›</a:t>
            </a:fld>
            <a:endParaRPr lang="en-AU"/>
          </a:p>
        </p:txBody>
      </p:sp>
    </p:spTree>
    <p:extLst>
      <p:ext uri="{BB962C8B-B14F-4D97-AF65-F5344CB8AC3E}">
        <p14:creationId xmlns:p14="http://schemas.microsoft.com/office/powerpoint/2010/main" val="19441569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itle and Text_2">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4" y="794"/>
            <a:ext cx="12195916" cy="6863634"/>
          </a:xfrm>
          <a:prstGeom prst="rect">
            <a:avLst/>
          </a:prstGeom>
        </p:spPr>
      </p:pic>
      <p:sp>
        <p:nvSpPr>
          <p:cNvPr id="2" name="Title 1"/>
          <p:cNvSpPr>
            <a:spLocks noGrp="1"/>
          </p:cNvSpPr>
          <p:nvPr>
            <p:ph type="title" hasCustomPrompt="1"/>
          </p:nvPr>
        </p:nvSpPr>
        <p:spPr>
          <a:xfrm>
            <a:off x="570078" y="261442"/>
            <a:ext cx="2500792" cy="864096"/>
          </a:xfrm>
        </p:spPr>
        <p:txBody>
          <a:bodyPr/>
          <a:lstStyle>
            <a:lvl1pPr>
              <a:lnSpc>
                <a:spcPts val="2600"/>
              </a:lnSpc>
              <a:defRPr sz="2600" spc="-100" baseline="0">
                <a:solidFill>
                  <a:schemeClr val="accent1"/>
                </a:solidFill>
              </a:defRPr>
            </a:lvl1pPr>
          </a:lstStyle>
          <a:p>
            <a:r>
              <a:rPr lang="en-AU" noProof="0" dirty="0" smtClean="0"/>
              <a:t>Click to add title</a:t>
            </a:r>
            <a:endParaRPr lang="en-AU" noProof="0" dirty="0"/>
          </a:p>
        </p:txBody>
      </p:sp>
      <p:sp>
        <p:nvSpPr>
          <p:cNvPr id="3" name="Content Placeholder 2"/>
          <p:cNvSpPr>
            <a:spLocks noGrp="1"/>
          </p:cNvSpPr>
          <p:nvPr>
            <p:ph idx="1" hasCustomPrompt="1"/>
          </p:nvPr>
        </p:nvSpPr>
        <p:spPr>
          <a:xfrm>
            <a:off x="570078" y="1197546"/>
            <a:ext cx="2140752" cy="4527011"/>
          </a:xfrm>
        </p:spPr>
        <p:txBody>
          <a:bodyPr/>
          <a:lstStyle>
            <a:lvl1pPr marL="179388" indent="-179388">
              <a:buClrTx/>
              <a:defRPr sz="2000" spc="-50" baseline="0">
                <a:solidFill>
                  <a:schemeClr val="bg1"/>
                </a:solidFill>
              </a:defRPr>
            </a:lvl1pPr>
            <a:lvl2pPr marL="358775" indent="-179388">
              <a:buClrTx/>
              <a:defRPr sz="2000" spc="-50" baseline="0">
                <a:solidFill>
                  <a:schemeClr val="bg1"/>
                </a:solidFill>
              </a:defRPr>
            </a:lvl2pPr>
            <a:lvl3pPr marL="538163" indent="-179388">
              <a:buClrTx/>
              <a:defRPr sz="2000" spc="-50" baseline="0">
                <a:solidFill>
                  <a:schemeClr val="bg1"/>
                </a:solidFill>
              </a:defRPr>
            </a:lvl3pPr>
            <a:lvl4pPr marL="717550" indent="-179388">
              <a:buClrTx/>
              <a:defRPr sz="2000" spc="-50" baseline="0">
                <a:solidFill>
                  <a:schemeClr val="bg1"/>
                </a:solidFill>
              </a:defRPr>
            </a:lvl4pPr>
            <a:lvl5pPr marL="896938" indent="-179388">
              <a:buClrTx/>
              <a:defRPr sz="2000" spc="-50" baseline="0">
                <a:solidFill>
                  <a:schemeClr val="bg1"/>
                </a:solidFill>
              </a:defRPr>
            </a:lvl5pPr>
          </a:lstStyle>
          <a:p>
            <a:pPr lvl="0"/>
            <a:r>
              <a:rPr lang="en-AU" noProof="0" dirty="0" smtClean="0"/>
              <a:t>Click to add text</a:t>
            </a:r>
          </a:p>
          <a:p>
            <a:pPr lvl="1"/>
            <a:r>
              <a:rPr lang="en-AU" noProof="0" dirty="0" smtClean="0"/>
              <a:t>Second level</a:t>
            </a:r>
          </a:p>
          <a:p>
            <a:pPr lvl="2"/>
            <a:r>
              <a:rPr lang="en-AU" noProof="0" dirty="0" smtClean="0"/>
              <a:t>Third level</a:t>
            </a:r>
          </a:p>
          <a:p>
            <a:pPr lvl="3"/>
            <a:r>
              <a:rPr lang="en-AU" noProof="0" dirty="0" smtClean="0"/>
              <a:t>Fourth level</a:t>
            </a:r>
          </a:p>
          <a:p>
            <a:pPr lvl="4"/>
            <a:r>
              <a:rPr lang="en-AU" noProof="0" dirty="0" smtClean="0"/>
              <a:t>Fifth level</a:t>
            </a:r>
            <a:endParaRPr lang="en-AU" noProof="0" dirty="0"/>
          </a:p>
        </p:txBody>
      </p:sp>
      <p:sp>
        <p:nvSpPr>
          <p:cNvPr id="4" name="Date Placeholder 3"/>
          <p:cNvSpPr>
            <a:spLocks noGrp="1"/>
          </p:cNvSpPr>
          <p:nvPr>
            <p:ph type="dt" sz="half" idx="10"/>
          </p:nvPr>
        </p:nvSpPr>
        <p:spPr/>
        <p:txBody>
          <a:bodyPr/>
          <a:lstStyle>
            <a:lvl1pPr>
              <a:defRPr sz="800"/>
            </a:lvl1pPr>
          </a:lstStyle>
          <a:p>
            <a:fld id="{D5202F35-1E60-44E7-A8CA-65A043171768}" type="datetime1">
              <a:rPr lang="en-AU" smtClean="0"/>
              <a:pPr/>
              <a:t>7/08/2015</a:t>
            </a:fld>
            <a:endParaRPr lang="en-AU"/>
          </a:p>
        </p:txBody>
      </p:sp>
      <p:sp>
        <p:nvSpPr>
          <p:cNvPr id="6" name="Slide Number Placeholder 5"/>
          <p:cNvSpPr>
            <a:spLocks noGrp="1"/>
          </p:cNvSpPr>
          <p:nvPr>
            <p:ph type="sldNum" sz="quarter" idx="12"/>
          </p:nvPr>
        </p:nvSpPr>
        <p:spPr/>
        <p:txBody>
          <a:bodyPr/>
          <a:lstStyle>
            <a:lvl1pPr>
              <a:defRPr sz="800">
                <a:solidFill>
                  <a:schemeClr val="bg1"/>
                </a:solidFill>
              </a:defRPr>
            </a:lvl1pPr>
          </a:lstStyle>
          <a:p>
            <a:fld id="{1DEBBDC7-4A1B-43E6-8DA6-58148E08E8A6}" type="slidenum">
              <a:rPr lang="en-AU" smtClean="0"/>
              <a:pPr/>
              <a:t>‹#›</a:t>
            </a:fld>
            <a:endParaRPr lang="en-AU" dirty="0"/>
          </a:p>
        </p:txBody>
      </p:sp>
      <p:sp>
        <p:nvSpPr>
          <p:cNvPr id="10"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marL="0" algn="l" defTabSz="1088502" rtl="0" eaLnBrk="1" latinLnBrk="0" hangingPunct="1">
              <a:defRPr sz="900" kern="1200">
                <a:solidFill>
                  <a:schemeClr val="tx1"/>
                </a:solidFill>
                <a:latin typeface="+mn-lt"/>
                <a:ea typeface="+mn-ea"/>
                <a:cs typeface="+mn-cs"/>
              </a:defRPr>
            </a:lvl1pPr>
            <a:lvl2pPr marL="544251" algn="l" defTabSz="1088502" rtl="0" eaLnBrk="1" latinLnBrk="0" hangingPunct="1">
              <a:defRPr sz="2100" kern="1200">
                <a:solidFill>
                  <a:schemeClr val="tx1"/>
                </a:solidFill>
                <a:latin typeface="+mn-lt"/>
                <a:ea typeface="+mn-ea"/>
                <a:cs typeface="+mn-cs"/>
              </a:defRPr>
            </a:lvl2pPr>
            <a:lvl3pPr marL="1088502" algn="l" defTabSz="1088502" rtl="0" eaLnBrk="1" latinLnBrk="0" hangingPunct="1">
              <a:defRPr sz="2100" kern="1200">
                <a:solidFill>
                  <a:schemeClr val="tx1"/>
                </a:solidFill>
                <a:latin typeface="+mn-lt"/>
                <a:ea typeface="+mn-ea"/>
                <a:cs typeface="+mn-cs"/>
              </a:defRPr>
            </a:lvl3pPr>
            <a:lvl4pPr marL="1632753" algn="l" defTabSz="1088502" rtl="0" eaLnBrk="1" latinLnBrk="0" hangingPunct="1">
              <a:defRPr sz="2100" kern="1200">
                <a:solidFill>
                  <a:schemeClr val="tx1"/>
                </a:solidFill>
                <a:latin typeface="+mn-lt"/>
                <a:ea typeface="+mn-ea"/>
                <a:cs typeface="+mn-cs"/>
              </a:defRPr>
            </a:lvl4pPr>
            <a:lvl5pPr marL="2177004" algn="l" defTabSz="1088502" rtl="0" eaLnBrk="1" latinLnBrk="0" hangingPunct="1">
              <a:defRPr sz="2100" kern="1200">
                <a:solidFill>
                  <a:schemeClr val="tx1"/>
                </a:solidFill>
                <a:latin typeface="+mn-lt"/>
                <a:ea typeface="+mn-ea"/>
                <a:cs typeface="+mn-cs"/>
              </a:defRPr>
            </a:lvl5pPr>
            <a:lvl6pPr marL="2721254" algn="l" defTabSz="1088502" rtl="0" eaLnBrk="1" latinLnBrk="0" hangingPunct="1">
              <a:defRPr sz="2100" kern="1200">
                <a:solidFill>
                  <a:schemeClr val="tx1"/>
                </a:solidFill>
                <a:latin typeface="+mn-lt"/>
                <a:ea typeface="+mn-ea"/>
                <a:cs typeface="+mn-cs"/>
              </a:defRPr>
            </a:lvl6pPr>
            <a:lvl7pPr marL="3265505" algn="l" defTabSz="1088502" rtl="0" eaLnBrk="1" latinLnBrk="0" hangingPunct="1">
              <a:defRPr sz="2100" kern="1200">
                <a:solidFill>
                  <a:schemeClr val="tx1"/>
                </a:solidFill>
                <a:latin typeface="+mn-lt"/>
                <a:ea typeface="+mn-ea"/>
                <a:cs typeface="+mn-cs"/>
              </a:defRPr>
            </a:lvl7pPr>
            <a:lvl8pPr marL="3809756" algn="l" defTabSz="1088502" rtl="0" eaLnBrk="1" latinLnBrk="0" hangingPunct="1">
              <a:defRPr sz="2100" kern="1200">
                <a:solidFill>
                  <a:schemeClr val="tx1"/>
                </a:solidFill>
                <a:latin typeface="+mn-lt"/>
                <a:ea typeface="+mn-ea"/>
                <a:cs typeface="+mn-cs"/>
              </a:defRPr>
            </a:lvl8pPr>
            <a:lvl9pPr marL="4354007" algn="l" defTabSz="1088502" rtl="0" eaLnBrk="1" latinLnBrk="0" hangingPunct="1">
              <a:defRPr sz="2100" kern="1200">
                <a:solidFill>
                  <a:schemeClr val="tx1"/>
                </a:solidFill>
                <a:latin typeface="+mn-lt"/>
                <a:ea typeface="+mn-ea"/>
                <a:cs typeface="+mn-cs"/>
              </a:defRPr>
            </a:lvl9pPr>
          </a:lstStyle>
          <a:p>
            <a:r>
              <a:rPr lang="en-AU" sz="800" spc="-30" baseline="0" dirty="0" smtClean="0">
                <a:solidFill>
                  <a:schemeClr val="bg1"/>
                </a:solidFill>
              </a:rPr>
              <a:t>Page</a:t>
            </a:r>
            <a:endParaRPr lang="en-AU" sz="800" spc="-30" baseline="0" dirty="0">
              <a:solidFill>
                <a:schemeClr val="bg1"/>
              </a:solidFill>
            </a:endParaRPr>
          </a:p>
        </p:txBody>
      </p:sp>
      <p:sp>
        <p:nvSpPr>
          <p:cNvPr id="12" name="Picture Placeholder 5"/>
          <p:cNvSpPr>
            <a:spLocks noGrp="1"/>
          </p:cNvSpPr>
          <p:nvPr>
            <p:ph type="pic" sz="quarter" idx="13" hasCustomPrompt="1"/>
          </p:nvPr>
        </p:nvSpPr>
        <p:spPr>
          <a:xfrm>
            <a:off x="2811562" y="0"/>
            <a:ext cx="8698071" cy="6868134"/>
          </a:xfrm>
          <a:prstGeom prst="parallelogram">
            <a:avLst>
              <a:gd name="adj" fmla="val 7705"/>
            </a:avLst>
          </a:prstGeom>
          <a:solidFill>
            <a:schemeClr val="bg2">
              <a:lumMod val="85000"/>
            </a:schemeClr>
          </a:solidFill>
        </p:spPr>
        <p:txBody>
          <a:bodyPr/>
          <a:lstStyle>
            <a:lvl1pPr marL="0" indent="0" algn="ctr">
              <a:buNone/>
              <a:defRPr baseline="0"/>
            </a:lvl1pPr>
          </a:lstStyle>
          <a:p>
            <a:r>
              <a:rPr lang="en-AU" dirty="0" smtClean="0"/>
              <a:t>Click picture icon in centre of screen</a:t>
            </a:r>
            <a:endParaRPr lang="en-AU" dirty="0"/>
          </a:p>
        </p:txBody>
      </p:sp>
    </p:spTree>
    <p:extLst>
      <p:ext uri="{BB962C8B-B14F-4D97-AF65-F5344CB8AC3E}">
        <p14:creationId xmlns:p14="http://schemas.microsoft.com/office/powerpoint/2010/main" val="3165828534"/>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image" Target="../media/image1.jpe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theme" Target="../theme/theme1.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49" cstate="print">
            <a:extLst>
              <a:ext uri="{28A0092B-C50C-407E-A947-70E740481C1C}">
                <a14:useLocalDpi xmlns:a14="http://schemas.microsoft.com/office/drawing/2010/main" val="0"/>
              </a:ext>
            </a:extLst>
          </a:blip>
          <a:stretch>
            <a:fillRect/>
          </a:stretch>
        </p:blipFill>
        <p:spPr>
          <a:xfrm>
            <a:off x="2253" y="793"/>
            <a:ext cx="12188159" cy="6859269"/>
          </a:xfrm>
          <a:prstGeom prst="rect">
            <a:avLst/>
          </a:prstGeom>
        </p:spPr>
      </p:pic>
      <p:sp>
        <p:nvSpPr>
          <p:cNvPr id="2" name="Title Placeholder 1"/>
          <p:cNvSpPr>
            <a:spLocks noGrp="1"/>
          </p:cNvSpPr>
          <p:nvPr>
            <p:ph type="title"/>
          </p:nvPr>
        </p:nvSpPr>
        <p:spPr>
          <a:xfrm>
            <a:off x="838622" y="333450"/>
            <a:ext cx="10048720" cy="1143265"/>
          </a:xfrm>
          <a:prstGeom prst="rect">
            <a:avLst/>
          </a:prstGeom>
        </p:spPr>
        <p:txBody>
          <a:bodyPr vert="horz" lIns="0" tIns="0" rIns="0" bIns="0" rtlCol="0" anchor="b" anchorCtr="0">
            <a:noAutofit/>
          </a:bodyPr>
          <a:lstStyle/>
          <a:p>
            <a:r>
              <a:rPr lang="en-US" noProof="0" smtClean="0"/>
              <a:t>Click to edit Master title style</a:t>
            </a:r>
            <a:endParaRPr lang="en-AU" noProof="0" dirty="0"/>
          </a:p>
        </p:txBody>
      </p:sp>
      <p:sp>
        <p:nvSpPr>
          <p:cNvPr id="3" name="Text Placeholder 2"/>
          <p:cNvSpPr>
            <a:spLocks noGrp="1"/>
          </p:cNvSpPr>
          <p:nvPr>
            <p:ph type="body" idx="1"/>
          </p:nvPr>
        </p:nvSpPr>
        <p:spPr>
          <a:xfrm>
            <a:off x="838622" y="1694577"/>
            <a:ext cx="10048720" cy="4527011"/>
          </a:xfrm>
          <a:prstGeom prst="rect">
            <a:avLst/>
          </a:prstGeom>
        </p:spPr>
        <p:txBody>
          <a:bodyPr vert="horz" lIns="0" tIns="0" rIns="0" bIns="0" rtlCol="0">
            <a:no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AU" noProof="0" dirty="0"/>
          </a:p>
        </p:txBody>
      </p:sp>
      <p:sp>
        <p:nvSpPr>
          <p:cNvPr id="4" name="Date Placeholder 3"/>
          <p:cNvSpPr>
            <a:spLocks noGrp="1"/>
          </p:cNvSpPr>
          <p:nvPr>
            <p:ph type="dt" sz="half" idx="2"/>
          </p:nvPr>
        </p:nvSpPr>
        <p:spPr>
          <a:xfrm>
            <a:off x="9479582" y="6468918"/>
            <a:ext cx="1404270" cy="312332"/>
          </a:xfrm>
          <a:prstGeom prst="rect">
            <a:avLst/>
          </a:prstGeom>
        </p:spPr>
        <p:txBody>
          <a:bodyPr vert="horz" lIns="0" tIns="0" rIns="0" bIns="0" rtlCol="0" anchor="t" anchorCtr="0"/>
          <a:lstStyle>
            <a:lvl1pPr algn="r">
              <a:defRPr sz="800">
                <a:solidFill>
                  <a:schemeClr val="tx1"/>
                </a:solidFill>
              </a:defRPr>
            </a:lvl1pPr>
          </a:lstStyle>
          <a:p>
            <a:fld id="{094FD292-6CBB-42F0-8BF6-EA5D415F7BA5}" type="datetime1">
              <a:rPr lang="en-AU" smtClean="0"/>
              <a:pPr/>
              <a:t>7/08/2015</a:t>
            </a:fld>
            <a:endParaRPr lang="en-AU" dirty="0"/>
          </a:p>
        </p:txBody>
      </p:sp>
      <p:sp>
        <p:nvSpPr>
          <p:cNvPr id="6" name="Slide Number Placeholder 5"/>
          <p:cNvSpPr>
            <a:spLocks noGrp="1"/>
          </p:cNvSpPr>
          <p:nvPr>
            <p:ph type="sldNum" sz="quarter" idx="4"/>
          </p:nvPr>
        </p:nvSpPr>
        <p:spPr>
          <a:xfrm>
            <a:off x="793496" y="6468918"/>
            <a:ext cx="216024" cy="312332"/>
          </a:xfrm>
          <a:prstGeom prst="rect">
            <a:avLst/>
          </a:prstGeom>
        </p:spPr>
        <p:txBody>
          <a:bodyPr vert="horz" lIns="0" tIns="0" rIns="0" bIns="0" rtlCol="0" anchor="t" anchorCtr="0"/>
          <a:lstStyle>
            <a:lvl1pPr algn="l">
              <a:defRPr sz="800" spc="-30" baseline="0">
                <a:solidFill>
                  <a:schemeClr val="tx1"/>
                </a:solidFill>
              </a:defRPr>
            </a:lvl1pPr>
          </a:lstStyle>
          <a:p>
            <a:fld id="{1DEBBDC7-4A1B-43E6-8DA6-58148E08E8A6}" type="slidenum">
              <a:rPr lang="en-AU" smtClean="0"/>
              <a:pPr/>
              <a:t>‹#›</a:t>
            </a:fld>
            <a:endParaRPr lang="en-AU" dirty="0"/>
          </a:p>
        </p:txBody>
      </p:sp>
      <p:sp>
        <p:nvSpPr>
          <p:cNvPr id="9"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marL="0" algn="l" defTabSz="1088502" rtl="0" eaLnBrk="1" latinLnBrk="0" hangingPunct="1">
              <a:defRPr sz="900" kern="1200">
                <a:solidFill>
                  <a:schemeClr val="tx1"/>
                </a:solidFill>
                <a:latin typeface="+mn-lt"/>
                <a:ea typeface="+mn-ea"/>
                <a:cs typeface="+mn-cs"/>
              </a:defRPr>
            </a:lvl1pPr>
            <a:lvl2pPr marL="544251" algn="l" defTabSz="1088502" rtl="0" eaLnBrk="1" latinLnBrk="0" hangingPunct="1">
              <a:defRPr sz="2100" kern="1200">
                <a:solidFill>
                  <a:schemeClr val="tx1"/>
                </a:solidFill>
                <a:latin typeface="+mn-lt"/>
                <a:ea typeface="+mn-ea"/>
                <a:cs typeface="+mn-cs"/>
              </a:defRPr>
            </a:lvl2pPr>
            <a:lvl3pPr marL="1088502" algn="l" defTabSz="1088502" rtl="0" eaLnBrk="1" latinLnBrk="0" hangingPunct="1">
              <a:defRPr sz="2100" kern="1200">
                <a:solidFill>
                  <a:schemeClr val="tx1"/>
                </a:solidFill>
                <a:latin typeface="+mn-lt"/>
                <a:ea typeface="+mn-ea"/>
                <a:cs typeface="+mn-cs"/>
              </a:defRPr>
            </a:lvl3pPr>
            <a:lvl4pPr marL="1632753" algn="l" defTabSz="1088502" rtl="0" eaLnBrk="1" latinLnBrk="0" hangingPunct="1">
              <a:defRPr sz="2100" kern="1200">
                <a:solidFill>
                  <a:schemeClr val="tx1"/>
                </a:solidFill>
                <a:latin typeface="+mn-lt"/>
                <a:ea typeface="+mn-ea"/>
                <a:cs typeface="+mn-cs"/>
              </a:defRPr>
            </a:lvl4pPr>
            <a:lvl5pPr marL="2177004" algn="l" defTabSz="1088502" rtl="0" eaLnBrk="1" latinLnBrk="0" hangingPunct="1">
              <a:defRPr sz="2100" kern="1200">
                <a:solidFill>
                  <a:schemeClr val="tx1"/>
                </a:solidFill>
                <a:latin typeface="+mn-lt"/>
                <a:ea typeface="+mn-ea"/>
                <a:cs typeface="+mn-cs"/>
              </a:defRPr>
            </a:lvl5pPr>
            <a:lvl6pPr marL="2721254" algn="l" defTabSz="1088502" rtl="0" eaLnBrk="1" latinLnBrk="0" hangingPunct="1">
              <a:defRPr sz="2100" kern="1200">
                <a:solidFill>
                  <a:schemeClr val="tx1"/>
                </a:solidFill>
                <a:latin typeface="+mn-lt"/>
                <a:ea typeface="+mn-ea"/>
                <a:cs typeface="+mn-cs"/>
              </a:defRPr>
            </a:lvl6pPr>
            <a:lvl7pPr marL="3265505" algn="l" defTabSz="1088502" rtl="0" eaLnBrk="1" latinLnBrk="0" hangingPunct="1">
              <a:defRPr sz="2100" kern="1200">
                <a:solidFill>
                  <a:schemeClr val="tx1"/>
                </a:solidFill>
                <a:latin typeface="+mn-lt"/>
                <a:ea typeface="+mn-ea"/>
                <a:cs typeface="+mn-cs"/>
              </a:defRPr>
            </a:lvl7pPr>
            <a:lvl8pPr marL="3809756" algn="l" defTabSz="1088502" rtl="0" eaLnBrk="1" latinLnBrk="0" hangingPunct="1">
              <a:defRPr sz="2100" kern="1200">
                <a:solidFill>
                  <a:schemeClr val="tx1"/>
                </a:solidFill>
                <a:latin typeface="+mn-lt"/>
                <a:ea typeface="+mn-ea"/>
                <a:cs typeface="+mn-cs"/>
              </a:defRPr>
            </a:lvl8pPr>
            <a:lvl9pPr marL="4354007" algn="l" defTabSz="1088502" rtl="0" eaLnBrk="1" latinLnBrk="0" hangingPunct="1">
              <a:defRPr sz="2100" kern="1200">
                <a:solidFill>
                  <a:schemeClr val="tx1"/>
                </a:solidFill>
                <a:latin typeface="+mn-lt"/>
                <a:ea typeface="+mn-ea"/>
                <a:cs typeface="+mn-cs"/>
              </a:defRPr>
            </a:lvl9pPr>
          </a:lstStyle>
          <a:p>
            <a:r>
              <a:rPr lang="en-AU" sz="800" spc="-30" baseline="0" dirty="0" smtClean="0"/>
              <a:t>Page</a:t>
            </a:r>
            <a:endParaRPr lang="en-AU" sz="800" spc="-30" baseline="0" dirty="0"/>
          </a:p>
        </p:txBody>
      </p:sp>
      <p:sp>
        <p:nvSpPr>
          <p:cNvPr id="5" name="TextBox 4"/>
          <p:cNvSpPr txBox="1"/>
          <p:nvPr userDrawn="1"/>
        </p:nvSpPr>
        <p:spPr>
          <a:xfrm>
            <a:off x="3286894" y="6417335"/>
            <a:ext cx="4398448" cy="307777"/>
          </a:xfrm>
          <a:prstGeom prst="rect">
            <a:avLst/>
          </a:prstGeom>
          <a:noFill/>
        </p:spPr>
        <p:txBody>
          <a:bodyPr wrap="none" rtlCol="0">
            <a:spAutoFit/>
          </a:bodyPr>
          <a:lstStyle/>
          <a:p>
            <a:r>
              <a:rPr lang="en-AU" sz="1400" dirty="0" smtClean="0"/>
              <a:t>#</a:t>
            </a:r>
            <a:r>
              <a:rPr lang="en-AU" sz="1400" dirty="0" err="1" smtClean="0"/>
              <a:t>dddmelb</a:t>
            </a:r>
            <a:r>
              <a:rPr lang="en-AU" sz="1400" dirty="0" smtClean="0"/>
              <a:t> #</a:t>
            </a:r>
            <a:r>
              <a:rPr lang="en-AU" sz="1400" dirty="0" err="1" smtClean="0"/>
              <a:t>microtesting</a:t>
            </a:r>
            <a:r>
              <a:rPr lang="en-AU" sz="1400" dirty="0" smtClean="0"/>
              <a:t> @</a:t>
            </a:r>
            <a:r>
              <a:rPr lang="en-AU" sz="1400" dirty="0" err="1" smtClean="0"/>
              <a:t>robdmoore</a:t>
            </a:r>
            <a:r>
              <a:rPr lang="en-AU" sz="1400" dirty="0" smtClean="0"/>
              <a:t> @</a:t>
            </a:r>
            <a:r>
              <a:rPr lang="en-AU" sz="1400" dirty="0" err="1" smtClean="0"/>
              <a:t>mdaviesnet</a:t>
            </a:r>
            <a:endParaRPr lang="en-AU" sz="1400" dirty="0"/>
          </a:p>
        </p:txBody>
      </p:sp>
    </p:spTree>
    <p:extLst>
      <p:ext uri="{BB962C8B-B14F-4D97-AF65-F5344CB8AC3E}">
        <p14:creationId xmlns:p14="http://schemas.microsoft.com/office/powerpoint/2010/main" val="2985497685"/>
      </p:ext>
    </p:extLst>
  </p:cSld>
  <p:clrMap bg1="lt1" tx1="dk1" bg2="lt2" tx2="dk2" accent1="accent1" accent2="accent2" accent3="accent3" accent4="accent4" accent5="accent5" accent6="accent6" hlink="hlink" folHlink="folHlink"/>
  <p:sldLayoutIdLst>
    <p:sldLayoutId id="2147483697" r:id="rId1"/>
    <p:sldLayoutId id="2147483656" r:id="rId2"/>
    <p:sldLayoutId id="2147483658" r:id="rId3"/>
    <p:sldLayoutId id="2147483657" r:id="rId4"/>
    <p:sldLayoutId id="2147483659" r:id="rId5"/>
    <p:sldLayoutId id="2147483660" r:id="rId6"/>
    <p:sldLayoutId id="2147483649" r:id="rId7"/>
    <p:sldLayoutId id="2147483650" r:id="rId8"/>
    <p:sldLayoutId id="2147483683" r:id="rId9"/>
    <p:sldLayoutId id="2147483678" r:id="rId10"/>
    <p:sldLayoutId id="2147483679" r:id="rId11"/>
    <p:sldLayoutId id="2147483680" r:id="rId12"/>
    <p:sldLayoutId id="2147483681" r:id="rId13"/>
    <p:sldLayoutId id="2147483654" r:id="rId14"/>
    <p:sldLayoutId id="2147483655" r:id="rId15"/>
    <p:sldLayoutId id="2147483682" r:id="rId16"/>
    <p:sldLayoutId id="2147483684" r:id="rId17"/>
    <p:sldLayoutId id="2147483685" r:id="rId18"/>
    <p:sldLayoutId id="2147483693" r:id="rId19"/>
    <p:sldLayoutId id="2147483695" r:id="rId20"/>
    <p:sldLayoutId id="2147483692" r:id="rId21"/>
    <p:sldLayoutId id="2147483696" r:id="rId22"/>
    <p:sldLayoutId id="2147483694" r:id="rId23"/>
    <p:sldLayoutId id="2147483661" r:id="rId24"/>
    <p:sldLayoutId id="2147483663" r:id="rId25"/>
    <p:sldLayoutId id="2147483662" r:id="rId26"/>
    <p:sldLayoutId id="2147483664" r:id="rId27"/>
    <p:sldLayoutId id="2147483665" r:id="rId28"/>
    <p:sldLayoutId id="2147483651" r:id="rId29"/>
    <p:sldLayoutId id="2147483667" r:id="rId30"/>
    <p:sldLayoutId id="2147483669" r:id="rId31"/>
    <p:sldLayoutId id="2147483668" r:id="rId32"/>
    <p:sldLayoutId id="2147483670" r:id="rId33"/>
    <p:sldLayoutId id="2147483671" r:id="rId34"/>
    <p:sldLayoutId id="2147483666" r:id="rId35"/>
    <p:sldLayoutId id="2147483673" r:id="rId36"/>
    <p:sldLayoutId id="2147483675" r:id="rId37"/>
    <p:sldLayoutId id="2147483674" r:id="rId38"/>
    <p:sldLayoutId id="2147483676" r:id="rId39"/>
    <p:sldLayoutId id="2147483677" r:id="rId40"/>
    <p:sldLayoutId id="2147483672" r:id="rId41"/>
    <p:sldLayoutId id="2147483687" r:id="rId42"/>
    <p:sldLayoutId id="2147483689" r:id="rId43"/>
    <p:sldLayoutId id="2147483688" r:id="rId44"/>
    <p:sldLayoutId id="2147483690" r:id="rId45"/>
    <p:sldLayoutId id="2147483691" r:id="rId46"/>
    <p:sldLayoutId id="2147483686" r:id="rId47"/>
  </p:sldLayoutIdLst>
  <p:hf hdr="0" dt="0"/>
  <p:txStyles>
    <p:titleStyle>
      <a:lvl1pPr algn="l" defTabSz="1088502" rtl="0" eaLnBrk="1" latinLnBrk="0" hangingPunct="1">
        <a:lnSpc>
          <a:spcPts val="5000"/>
        </a:lnSpc>
        <a:spcBef>
          <a:spcPct val="0"/>
        </a:spcBef>
        <a:buNone/>
        <a:defRPr sz="5800" kern="1200" spc="-200" baseline="0">
          <a:solidFill>
            <a:srgbClr val="00B0F0"/>
          </a:solidFill>
          <a:latin typeface="+mj-lt"/>
          <a:ea typeface="+mj-ea"/>
          <a:cs typeface="+mj-cs"/>
        </a:defRPr>
      </a:lvl1pPr>
    </p:titleStyle>
    <p:bodyStyle>
      <a:lvl1pPr marL="265113" indent="-265113" algn="l" defTabSz="1088502" rtl="0" eaLnBrk="1" latinLnBrk="0" hangingPunct="1">
        <a:spcBef>
          <a:spcPts val="1200"/>
        </a:spcBef>
        <a:buClr>
          <a:srgbClr val="E5007E"/>
        </a:buClr>
        <a:buFont typeface="Segoe UI" panose="020B0502040204020203" pitchFamily="34" charset="0"/>
        <a:buChar char="›"/>
        <a:defRPr sz="3600" kern="1200" spc="0" baseline="0">
          <a:solidFill>
            <a:schemeClr val="tx1"/>
          </a:solidFill>
          <a:latin typeface="+mn-lt"/>
          <a:ea typeface="+mn-ea"/>
          <a:cs typeface="+mn-cs"/>
        </a:defRPr>
      </a:lvl1pPr>
      <a:lvl2pPr marL="538163" indent="-273050" algn="l" defTabSz="1088502" rtl="0" eaLnBrk="1" latinLnBrk="0" hangingPunct="1">
        <a:spcBef>
          <a:spcPts val="0"/>
        </a:spcBef>
        <a:buClr>
          <a:srgbClr val="E5007E"/>
        </a:buClr>
        <a:buFont typeface="Segoe UI" panose="020B0502040204020203" pitchFamily="34" charset="0"/>
        <a:buChar char="›"/>
        <a:defRPr sz="3600" kern="1200" spc="0" baseline="0">
          <a:solidFill>
            <a:schemeClr val="tx1"/>
          </a:solidFill>
          <a:latin typeface="+mn-lt"/>
          <a:ea typeface="+mn-ea"/>
          <a:cs typeface="+mn-cs"/>
        </a:defRPr>
      </a:lvl2pPr>
      <a:lvl3pPr marL="803275" indent="-265113" algn="l" defTabSz="1088502" rtl="0" eaLnBrk="1" latinLnBrk="0" hangingPunct="1">
        <a:spcBef>
          <a:spcPts val="0"/>
        </a:spcBef>
        <a:buClr>
          <a:srgbClr val="E5007E"/>
        </a:buClr>
        <a:buFont typeface="Segoe UI" panose="020B0502040204020203" pitchFamily="34" charset="0"/>
        <a:buChar char="›"/>
        <a:defRPr sz="3600" kern="1200" spc="0" baseline="0">
          <a:solidFill>
            <a:schemeClr val="tx1"/>
          </a:solidFill>
          <a:latin typeface="+mn-lt"/>
          <a:ea typeface="+mn-ea"/>
          <a:cs typeface="+mn-cs"/>
        </a:defRPr>
      </a:lvl3pPr>
      <a:lvl4pPr marL="1076325" indent="-273050" algn="l" defTabSz="1088502" rtl="0" eaLnBrk="1" latinLnBrk="0" hangingPunct="1">
        <a:spcBef>
          <a:spcPts val="0"/>
        </a:spcBef>
        <a:buClr>
          <a:srgbClr val="E5007E"/>
        </a:buClr>
        <a:buFont typeface="Segoe UI" panose="020B0502040204020203" pitchFamily="34" charset="0"/>
        <a:buChar char="›"/>
        <a:defRPr sz="3600" kern="1200" spc="0" baseline="0">
          <a:solidFill>
            <a:schemeClr val="tx1"/>
          </a:solidFill>
          <a:latin typeface="+mn-lt"/>
          <a:ea typeface="+mn-ea"/>
          <a:cs typeface="+mn-cs"/>
        </a:defRPr>
      </a:lvl4pPr>
      <a:lvl5pPr marL="1341438" indent="-265113" algn="l" defTabSz="1088502" rtl="0" eaLnBrk="1" latinLnBrk="0" hangingPunct="1">
        <a:spcBef>
          <a:spcPts val="0"/>
        </a:spcBef>
        <a:buClr>
          <a:srgbClr val="E5007E"/>
        </a:buClr>
        <a:buFont typeface="Segoe UI" panose="020B0502040204020203" pitchFamily="34" charset="0"/>
        <a:buChar char="›"/>
        <a:defRPr sz="3600" kern="1200" spc="0" baseline="0">
          <a:solidFill>
            <a:schemeClr val="tx1"/>
          </a:solidFill>
          <a:latin typeface="+mn-lt"/>
          <a:ea typeface="+mn-ea"/>
          <a:cs typeface="+mn-cs"/>
        </a:defRPr>
      </a:lvl5pPr>
      <a:lvl6pPr marL="2993380" indent="-272125" algn="l" defTabSz="1088502"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6pPr>
      <a:lvl7pPr marL="3537631" indent="-272125" algn="l" defTabSz="1088502"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7pPr>
      <a:lvl8pPr marL="4081882" indent="-272125" algn="l" defTabSz="1088502"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8pPr>
      <a:lvl9pPr marL="4626132" indent="-272125" algn="l" defTabSz="1088502"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9pPr>
    </p:bodyStyle>
    <p:otherStyle>
      <a:defPPr>
        <a:defRPr lang="en-US"/>
      </a:defPPr>
      <a:lvl1pPr marL="0" algn="l" defTabSz="1088502" rtl="0" eaLnBrk="1" latinLnBrk="0" hangingPunct="1">
        <a:defRPr sz="2100" kern="1200">
          <a:solidFill>
            <a:schemeClr val="tx1"/>
          </a:solidFill>
          <a:latin typeface="+mn-lt"/>
          <a:ea typeface="+mn-ea"/>
          <a:cs typeface="+mn-cs"/>
        </a:defRPr>
      </a:lvl1pPr>
      <a:lvl2pPr marL="544251" algn="l" defTabSz="1088502" rtl="0" eaLnBrk="1" latinLnBrk="0" hangingPunct="1">
        <a:defRPr sz="2100" kern="1200">
          <a:solidFill>
            <a:schemeClr val="tx1"/>
          </a:solidFill>
          <a:latin typeface="+mn-lt"/>
          <a:ea typeface="+mn-ea"/>
          <a:cs typeface="+mn-cs"/>
        </a:defRPr>
      </a:lvl2pPr>
      <a:lvl3pPr marL="1088502" algn="l" defTabSz="1088502" rtl="0" eaLnBrk="1" latinLnBrk="0" hangingPunct="1">
        <a:defRPr sz="2100" kern="1200">
          <a:solidFill>
            <a:schemeClr val="tx1"/>
          </a:solidFill>
          <a:latin typeface="+mn-lt"/>
          <a:ea typeface="+mn-ea"/>
          <a:cs typeface="+mn-cs"/>
        </a:defRPr>
      </a:lvl3pPr>
      <a:lvl4pPr marL="1632753" algn="l" defTabSz="1088502" rtl="0" eaLnBrk="1" latinLnBrk="0" hangingPunct="1">
        <a:defRPr sz="2100" kern="1200">
          <a:solidFill>
            <a:schemeClr val="tx1"/>
          </a:solidFill>
          <a:latin typeface="+mn-lt"/>
          <a:ea typeface="+mn-ea"/>
          <a:cs typeface="+mn-cs"/>
        </a:defRPr>
      </a:lvl4pPr>
      <a:lvl5pPr marL="2177004" algn="l" defTabSz="1088502" rtl="0" eaLnBrk="1" latinLnBrk="0" hangingPunct="1">
        <a:defRPr sz="2100" kern="1200">
          <a:solidFill>
            <a:schemeClr val="tx1"/>
          </a:solidFill>
          <a:latin typeface="+mn-lt"/>
          <a:ea typeface="+mn-ea"/>
          <a:cs typeface="+mn-cs"/>
        </a:defRPr>
      </a:lvl5pPr>
      <a:lvl6pPr marL="2721254" algn="l" defTabSz="1088502" rtl="0" eaLnBrk="1" latinLnBrk="0" hangingPunct="1">
        <a:defRPr sz="2100" kern="1200">
          <a:solidFill>
            <a:schemeClr val="tx1"/>
          </a:solidFill>
          <a:latin typeface="+mn-lt"/>
          <a:ea typeface="+mn-ea"/>
          <a:cs typeface="+mn-cs"/>
        </a:defRPr>
      </a:lvl6pPr>
      <a:lvl7pPr marL="3265505" algn="l" defTabSz="1088502" rtl="0" eaLnBrk="1" latinLnBrk="0" hangingPunct="1">
        <a:defRPr sz="2100" kern="1200">
          <a:solidFill>
            <a:schemeClr val="tx1"/>
          </a:solidFill>
          <a:latin typeface="+mn-lt"/>
          <a:ea typeface="+mn-ea"/>
          <a:cs typeface="+mn-cs"/>
        </a:defRPr>
      </a:lvl7pPr>
      <a:lvl8pPr marL="3809756" algn="l" defTabSz="1088502" rtl="0" eaLnBrk="1" latinLnBrk="0" hangingPunct="1">
        <a:defRPr sz="2100" kern="1200">
          <a:solidFill>
            <a:schemeClr val="tx1"/>
          </a:solidFill>
          <a:latin typeface="+mn-lt"/>
          <a:ea typeface="+mn-ea"/>
          <a:cs typeface="+mn-cs"/>
        </a:defRPr>
      </a:lvl8pPr>
      <a:lvl9pPr marL="4354007" algn="l" defTabSz="1088502" rtl="0" eaLnBrk="1" latinLnBrk="0" hangingPunct="1">
        <a:defRPr sz="21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1.xml"/><Relationship Id="rId1" Type="http://schemas.openxmlformats.org/officeDocument/2006/relationships/slideLayout" Target="../slideLayouts/slideLayout8.xml"/><Relationship Id="rId4" Type="http://schemas.openxmlformats.org/officeDocument/2006/relationships/image" Target="../media/image56.png"/></Relationships>
</file>

<file path=ppt/slides/_rels/slide12.xml.rels><?xml version="1.0" encoding="UTF-8" standalone="yes"?>
<Relationships xmlns="http://schemas.openxmlformats.org/package/2006/relationships"><Relationship Id="rId3" Type="http://schemas.openxmlformats.org/officeDocument/2006/relationships/image" Target="../media/image57.gif"/><Relationship Id="rId2" Type="http://schemas.openxmlformats.org/officeDocument/2006/relationships/notesSlide" Target="../notesSlides/notesSlide12.xml"/><Relationship Id="rId1" Type="http://schemas.openxmlformats.org/officeDocument/2006/relationships/slideLayout" Target="../slideLayouts/slideLayout8.xml"/><Relationship Id="rId5" Type="http://schemas.openxmlformats.org/officeDocument/2006/relationships/image" Target="../media/image56.png"/><Relationship Id="rId4" Type="http://schemas.openxmlformats.org/officeDocument/2006/relationships/image" Target="../media/image54.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46.png"/><Relationship Id="rId18" Type="http://schemas.openxmlformats.org/officeDocument/2006/relationships/image" Target="../media/image51.png"/><Relationship Id="rId3" Type="http://schemas.openxmlformats.org/officeDocument/2006/relationships/image" Target="../media/image36.png"/><Relationship Id="rId7" Type="http://schemas.openxmlformats.org/officeDocument/2006/relationships/image" Target="../media/image40.png"/><Relationship Id="rId12" Type="http://schemas.openxmlformats.org/officeDocument/2006/relationships/image" Target="../media/image45.png"/><Relationship Id="rId17" Type="http://schemas.openxmlformats.org/officeDocument/2006/relationships/image" Target="../media/image50.png"/><Relationship Id="rId2" Type="http://schemas.openxmlformats.org/officeDocument/2006/relationships/notesSlide" Target="../notesSlides/notesSlide2.xml"/><Relationship Id="rId16" Type="http://schemas.openxmlformats.org/officeDocument/2006/relationships/image" Target="../media/image49.png"/><Relationship Id="rId1" Type="http://schemas.openxmlformats.org/officeDocument/2006/relationships/slideLayout" Target="../slideLayouts/slideLayout16.xml"/><Relationship Id="rId6" Type="http://schemas.openxmlformats.org/officeDocument/2006/relationships/image" Target="../media/image39.png"/><Relationship Id="rId11" Type="http://schemas.openxmlformats.org/officeDocument/2006/relationships/image" Target="../media/image44.png"/><Relationship Id="rId5" Type="http://schemas.openxmlformats.org/officeDocument/2006/relationships/image" Target="../media/image38.png"/><Relationship Id="rId15" Type="http://schemas.openxmlformats.org/officeDocument/2006/relationships/image" Target="../media/image48.png"/><Relationship Id="rId10" Type="http://schemas.openxmlformats.org/officeDocument/2006/relationships/image" Target="../media/image43.png"/><Relationship Id="rId4" Type="http://schemas.openxmlformats.org/officeDocument/2006/relationships/image" Target="../media/image37.png"/><Relationship Id="rId9" Type="http://schemas.openxmlformats.org/officeDocument/2006/relationships/image" Target="../media/image42.png"/><Relationship Id="rId14" Type="http://schemas.openxmlformats.org/officeDocument/2006/relationships/image" Target="../media/image47.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58.jpg"/><Relationship Id="rId2" Type="http://schemas.openxmlformats.org/officeDocument/2006/relationships/notesSlide" Target="../notesSlides/notesSlide25.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5.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40.xml"/><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5.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8.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47.xml.rels><?xml version="1.0" encoding="UTF-8" standalone="yes"?>
<Relationships xmlns="http://schemas.openxmlformats.org/package/2006/relationships"><Relationship Id="rId8" Type="http://schemas.openxmlformats.org/officeDocument/2006/relationships/hyperlink" Target="https://github.com/robdmoore/SubcutaneousTestsPresentation" TargetMode="External"/><Relationship Id="rId3" Type="http://schemas.openxmlformats.org/officeDocument/2006/relationships/hyperlink" Target="http://robdmoore.id.au/blog/2013/05/26/test-data-generation-the-right-way-object-mother-test-data-builders-nsubstitute-nbuilder/" TargetMode="External"/><Relationship Id="rId7" Type="http://schemas.openxmlformats.org/officeDocument/2006/relationships/hyperlink" Target="https://github.com/robdmoore/TestingPatternsWithDossierPresentation" TargetMode="External"/><Relationship Id="rId2" Type="http://schemas.openxmlformats.org/officeDocument/2006/relationships/hyperlink" Target="http://robdmoore.id.au/blog/2015/01/26/testing-i-dont-even/" TargetMode="External"/><Relationship Id="rId1" Type="http://schemas.openxmlformats.org/officeDocument/2006/relationships/slideLayout" Target="../slideLayouts/slideLayout8.xml"/><Relationship Id="rId6" Type="http://schemas.openxmlformats.org/officeDocument/2006/relationships/hyperlink" Target="https://vimeo.com/68390508" TargetMode="External"/><Relationship Id="rId5" Type="http://schemas.openxmlformats.org/officeDocument/2006/relationships/hyperlink" Target="https://vimeo.com/68375232" TargetMode="External"/><Relationship Id="rId4" Type="http://schemas.openxmlformats.org/officeDocument/2006/relationships/hyperlink" Target="http://robdmoore.id.au/blog/2014/01/23/test-naming-automated-testing-series/"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5.xml"/></Relationships>
</file>

<file path=ppt/slides/_rels/slide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a:lnSpc>
                <a:spcPts val="4000"/>
              </a:lnSpc>
            </a:pPr>
            <a:r>
              <a:rPr lang="en-GB" dirty="0" err="1" smtClean="0"/>
              <a:t>Microtesting</a:t>
            </a:r>
            <a:r>
              <a:rPr lang="en-GB" dirty="0" smtClean="0"/>
              <a:t/>
            </a:r>
            <a:br>
              <a:rPr lang="en-GB" dirty="0" smtClean="0"/>
            </a:br>
            <a:r>
              <a:rPr lang="en-GB" dirty="0" smtClean="0"/>
              <a:t/>
            </a:r>
            <a:br>
              <a:rPr lang="en-GB" dirty="0" smtClean="0"/>
            </a:br>
            <a:r>
              <a:rPr lang="en-GB" sz="4000" dirty="0"/>
              <a:t>Being </a:t>
            </a:r>
            <a:r>
              <a:rPr lang="en-GB" sz="4000" i="1" dirty="0"/>
              <a:t>smarter</a:t>
            </a:r>
            <a:r>
              <a:rPr lang="en-GB" sz="4000" dirty="0"/>
              <a:t> about how we test by embracing </a:t>
            </a:r>
            <a:r>
              <a:rPr lang="en-GB" sz="4000" b="1" dirty="0"/>
              <a:t>simplicity</a:t>
            </a:r>
            <a:r>
              <a:rPr lang="en-GB" sz="4000" dirty="0"/>
              <a:t> and </a:t>
            </a:r>
            <a:r>
              <a:rPr lang="en-GB" sz="4000" b="1" dirty="0"/>
              <a:t>continuous improvement</a:t>
            </a:r>
            <a:r>
              <a:rPr lang="en-GB" sz="4000" b="1" dirty="0" smtClean="0"/>
              <a:t>.</a:t>
            </a:r>
            <a:endParaRPr lang="en-AU" sz="8000" dirty="0"/>
          </a:p>
        </p:txBody>
      </p:sp>
      <p:sp>
        <p:nvSpPr>
          <p:cNvPr id="3" name="Subtitle 2"/>
          <p:cNvSpPr>
            <a:spLocks noGrp="1"/>
          </p:cNvSpPr>
          <p:nvPr>
            <p:ph type="subTitle" idx="1"/>
          </p:nvPr>
        </p:nvSpPr>
        <p:spPr>
          <a:xfrm>
            <a:off x="694784" y="5463110"/>
            <a:ext cx="7056606" cy="1008112"/>
          </a:xfrm>
        </p:spPr>
        <p:txBody>
          <a:bodyPr/>
          <a:lstStyle/>
          <a:p>
            <a:r>
              <a:rPr lang="en-GB" sz="2400" dirty="0" smtClean="0"/>
              <a:t>Matt Davies</a:t>
            </a:r>
          </a:p>
          <a:p>
            <a:r>
              <a:rPr lang="en-GB" sz="2400" dirty="0" smtClean="0"/>
              <a:t>Lead Consultant, Readify</a:t>
            </a:r>
            <a:endParaRPr lang="en-AU" sz="2400" dirty="0"/>
          </a:p>
        </p:txBody>
      </p:sp>
      <p:sp>
        <p:nvSpPr>
          <p:cNvPr id="4" name="TextBox 3"/>
          <p:cNvSpPr txBox="1"/>
          <p:nvPr/>
        </p:nvSpPr>
        <p:spPr>
          <a:xfrm>
            <a:off x="3992801" y="5407109"/>
            <a:ext cx="4046621" cy="830997"/>
          </a:xfrm>
          <a:prstGeom prst="rect">
            <a:avLst/>
          </a:prstGeom>
          <a:noFill/>
        </p:spPr>
        <p:txBody>
          <a:bodyPr wrap="none" rtlCol="0">
            <a:spAutoFit/>
          </a:bodyPr>
          <a:lstStyle/>
          <a:p>
            <a:pPr algn="r"/>
            <a:r>
              <a:rPr lang="en-GB" sz="2400" dirty="0" smtClean="0">
                <a:solidFill>
                  <a:schemeClr val="bg1"/>
                </a:solidFill>
              </a:rPr>
              <a:t>Rob Moore</a:t>
            </a:r>
          </a:p>
          <a:p>
            <a:pPr algn="r"/>
            <a:r>
              <a:rPr lang="en-GB" sz="2400" dirty="0" smtClean="0">
                <a:solidFill>
                  <a:schemeClr val="bg1"/>
                </a:solidFill>
              </a:rPr>
              <a:t>Principal Consultant, Readify</a:t>
            </a:r>
            <a:endParaRPr lang="en-AU" sz="2400" dirty="0">
              <a:solidFill>
                <a:schemeClr val="bg1"/>
              </a:solidFill>
            </a:endParaRPr>
          </a:p>
        </p:txBody>
      </p:sp>
    </p:spTree>
    <p:extLst>
      <p:ext uri="{BB962C8B-B14F-4D97-AF65-F5344CB8AC3E}">
        <p14:creationId xmlns:p14="http://schemas.microsoft.com/office/powerpoint/2010/main" val="54471153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2" descr="http://martinfowler.com/bliki/images/testPyramid/pyramid.pn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026337" y="1998490"/>
            <a:ext cx="5672600" cy="391829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GB" dirty="0" smtClean="0"/>
              <a:t>Jimmy </a:t>
            </a:r>
            <a:r>
              <a:rPr lang="en-GB" dirty="0" err="1" smtClean="0"/>
              <a:t>Bogard’s</a:t>
            </a:r>
            <a:r>
              <a:rPr lang="en-GB" dirty="0" smtClean="0"/>
              <a:t> testing pyramid</a:t>
            </a:r>
            <a:endParaRPr lang="en-AU" dirty="0"/>
          </a:p>
        </p:txBody>
      </p:sp>
      <p:sp>
        <p:nvSpPr>
          <p:cNvPr id="5" name="Slide Number Placeholder 4"/>
          <p:cNvSpPr>
            <a:spLocks noGrp="1"/>
          </p:cNvSpPr>
          <p:nvPr>
            <p:ph type="sldNum" sz="quarter" idx="12"/>
          </p:nvPr>
        </p:nvSpPr>
        <p:spPr/>
        <p:txBody>
          <a:bodyPr/>
          <a:lstStyle/>
          <a:p>
            <a:fld id="{1DEBBDC7-4A1B-43E6-8DA6-58148E08E8A6}" type="slidenum">
              <a:rPr lang="en-AU" smtClean="0"/>
              <a:t>10</a:t>
            </a:fld>
            <a:endParaRPr lang="en-AU"/>
          </a:p>
        </p:txBody>
      </p:sp>
      <p:grpSp>
        <p:nvGrpSpPr>
          <p:cNvPr id="8" name="Group 7"/>
          <p:cNvGrpSpPr/>
          <p:nvPr/>
        </p:nvGrpSpPr>
        <p:grpSpPr>
          <a:xfrm>
            <a:off x="5035592" y="2700409"/>
            <a:ext cx="1584177" cy="2344938"/>
            <a:chOff x="5087093" y="2760161"/>
            <a:chExt cx="1584177" cy="2344938"/>
          </a:xfrm>
        </p:grpSpPr>
        <p:sp>
          <p:nvSpPr>
            <p:cNvPr id="9" name="TextBox 8"/>
            <p:cNvSpPr txBox="1"/>
            <p:nvPr/>
          </p:nvSpPr>
          <p:spPr>
            <a:xfrm>
              <a:off x="5473037" y="2760161"/>
              <a:ext cx="766185" cy="461665"/>
            </a:xfrm>
            <a:prstGeom prst="rect">
              <a:avLst/>
            </a:prstGeom>
            <a:solidFill>
              <a:schemeClr val="bg1"/>
            </a:solidFill>
          </p:spPr>
          <p:txBody>
            <a:bodyPr wrap="square" rtlCol="0">
              <a:spAutoFit/>
            </a:bodyPr>
            <a:lstStyle/>
            <a:p>
              <a:r>
                <a:rPr lang="en-AU" sz="1200" dirty="0" smtClean="0">
                  <a:solidFill>
                    <a:srgbClr val="800080"/>
                  </a:solidFill>
                  <a:latin typeface="Comic Sans MS" panose="030F0702030302020204" pitchFamily="66" charset="0"/>
                </a:rPr>
                <a:t>Slow as</a:t>
              </a:r>
            </a:p>
            <a:p>
              <a:pPr algn="ctr"/>
              <a:r>
                <a:rPr lang="en-AU" sz="1200" dirty="0" smtClean="0">
                  <a:solidFill>
                    <a:srgbClr val="800080"/>
                  </a:solidFill>
                  <a:latin typeface="Comic Sans MS" panose="030F0702030302020204" pitchFamily="66" charset="0"/>
                </a:rPr>
                <a:t>hell</a:t>
              </a:r>
              <a:endParaRPr lang="en-AU" sz="1200" dirty="0">
                <a:solidFill>
                  <a:srgbClr val="800080"/>
                </a:solidFill>
                <a:latin typeface="Comic Sans MS" panose="030F0702030302020204" pitchFamily="66" charset="0"/>
              </a:endParaRPr>
            </a:p>
          </p:txBody>
        </p:sp>
        <p:sp>
          <p:nvSpPr>
            <p:cNvPr id="10" name="TextBox 9"/>
            <p:cNvSpPr txBox="1"/>
            <p:nvPr/>
          </p:nvSpPr>
          <p:spPr>
            <a:xfrm>
              <a:off x="5087093" y="3526017"/>
              <a:ext cx="1584177" cy="415498"/>
            </a:xfrm>
            <a:prstGeom prst="rect">
              <a:avLst/>
            </a:prstGeom>
            <a:solidFill>
              <a:schemeClr val="bg1"/>
            </a:solidFill>
          </p:spPr>
          <p:txBody>
            <a:bodyPr wrap="square" rtlCol="0">
              <a:spAutoFit/>
            </a:bodyPr>
            <a:lstStyle/>
            <a:p>
              <a:pPr algn="ctr"/>
              <a:r>
                <a:rPr lang="en-AU" dirty="0" smtClean="0">
                  <a:solidFill>
                    <a:srgbClr val="800080"/>
                  </a:solidFill>
                  <a:latin typeface="Comic Sans MS" panose="030F0702030302020204" pitchFamily="66" charset="0"/>
                </a:rPr>
                <a:t>Slow</a:t>
              </a:r>
              <a:endParaRPr lang="en-AU" dirty="0">
                <a:solidFill>
                  <a:srgbClr val="800080"/>
                </a:solidFill>
                <a:latin typeface="Comic Sans MS" panose="030F0702030302020204" pitchFamily="66" charset="0"/>
              </a:endParaRPr>
            </a:p>
          </p:txBody>
        </p:sp>
        <p:sp>
          <p:nvSpPr>
            <p:cNvPr id="11" name="TextBox 10"/>
            <p:cNvSpPr txBox="1"/>
            <p:nvPr/>
          </p:nvSpPr>
          <p:spPr>
            <a:xfrm>
              <a:off x="5161198" y="4689601"/>
              <a:ext cx="1510072" cy="415498"/>
            </a:xfrm>
            <a:prstGeom prst="rect">
              <a:avLst/>
            </a:prstGeom>
            <a:solidFill>
              <a:schemeClr val="bg1"/>
            </a:solidFill>
          </p:spPr>
          <p:txBody>
            <a:bodyPr wrap="square" rtlCol="0">
              <a:spAutoFit/>
            </a:bodyPr>
            <a:lstStyle/>
            <a:p>
              <a:pPr algn="ctr"/>
              <a:r>
                <a:rPr lang="en-AU" dirty="0" smtClean="0">
                  <a:solidFill>
                    <a:srgbClr val="800080"/>
                  </a:solidFill>
                  <a:latin typeface="Comic Sans MS" panose="030F0702030302020204" pitchFamily="66" charset="0"/>
                </a:rPr>
                <a:t>Fast</a:t>
              </a:r>
              <a:endParaRPr lang="en-AU" dirty="0">
                <a:solidFill>
                  <a:srgbClr val="800080"/>
                </a:solidFill>
                <a:latin typeface="Comic Sans MS" panose="030F0702030302020204" pitchFamily="66" charset="0"/>
              </a:endParaRPr>
            </a:p>
          </p:txBody>
        </p:sp>
      </p:grpSp>
      <p:sp>
        <p:nvSpPr>
          <p:cNvPr id="15" name="TextBox 14"/>
          <p:cNvSpPr txBox="1"/>
          <p:nvPr/>
        </p:nvSpPr>
        <p:spPr>
          <a:xfrm>
            <a:off x="9168299" y="1629594"/>
            <a:ext cx="963725" cy="1200329"/>
          </a:xfrm>
          <a:prstGeom prst="rect">
            <a:avLst/>
          </a:prstGeom>
          <a:noFill/>
        </p:spPr>
        <p:txBody>
          <a:bodyPr wrap="none" rtlCol="0">
            <a:spAutoFit/>
          </a:bodyPr>
          <a:lstStyle/>
          <a:p>
            <a:r>
              <a:rPr lang="en-GB" sz="7200" dirty="0" smtClean="0">
                <a:sym typeface="Wingdings" panose="05000000000000000000" pitchFamily="2" charset="2"/>
              </a:rPr>
              <a:t></a:t>
            </a:r>
            <a:endParaRPr lang="en-AU" sz="7200" dirty="0"/>
          </a:p>
        </p:txBody>
      </p:sp>
    </p:spTree>
    <p:extLst>
      <p:ext uri="{BB962C8B-B14F-4D97-AF65-F5344CB8AC3E}">
        <p14:creationId xmlns:p14="http://schemas.microsoft.com/office/powerpoint/2010/main" val="1251268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1DEBBDC7-4A1B-43E6-8DA6-58148E08E8A6}" type="slidenum">
              <a:rPr lang="en-AU" smtClean="0"/>
              <a:t>11</a:t>
            </a:fld>
            <a:endParaRPr lang="en-AU"/>
          </a:p>
        </p:txBody>
      </p:sp>
      <p:sp>
        <p:nvSpPr>
          <p:cNvPr id="15" name="TextBox 14"/>
          <p:cNvSpPr txBox="1"/>
          <p:nvPr/>
        </p:nvSpPr>
        <p:spPr>
          <a:xfrm>
            <a:off x="9168299" y="1629594"/>
            <a:ext cx="963725" cy="1200329"/>
          </a:xfrm>
          <a:prstGeom prst="rect">
            <a:avLst/>
          </a:prstGeom>
          <a:noFill/>
        </p:spPr>
        <p:txBody>
          <a:bodyPr wrap="none" rtlCol="0">
            <a:spAutoFit/>
          </a:bodyPr>
          <a:lstStyle/>
          <a:p>
            <a:r>
              <a:rPr lang="en-GB" sz="7200" dirty="0" smtClean="0">
                <a:sym typeface="Wingdings" panose="05000000000000000000" pitchFamily="2" charset="2"/>
              </a:rPr>
              <a:t></a:t>
            </a:r>
            <a:endParaRPr lang="en-AU" sz="7200" dirty="0"/>
          </a:p>
        </p:txBody>
      </p:sp>
      <p:pic>
        <p:nvPicPr>
          <p:cNvPr id="16" name="Picture 2" descr="http://martinfowler.com/bliki/images/testPyramid/pyramid.pn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026337" y="1998490"/>
            <a:ext cx="5672600" cy="391829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14929" y="0"/>
            <a:ext cx="4560554" cy="6859588"/>
          </a:xfrm>
          <a:prstGeom prst="rect">
            <a:avLst/>
          </a:prstGeom>
        </p:spPr>
      </p:pic>
      <p:sp>
        <p:nvSpPr>
          <p:cNvPr id="2" name="Title 1"/>
          <p:cNvSpPr>
            <a:spLocks noGrp="1"/>
          </p:cNvSpPr>
          <p:nvPr>
            <p:ph type="title"/>
          </p:nvPr>
        </p:nvSpPr>
        <p:spPr/>
        <p:txBody>
          <a:bodyPr/>
          <a:lstStyle/>
          <a:p>
            <a:r>
              <a:rPr lang="en-GB" dirty="0" smtClean="0"/>
              <a:t>Our testing pyramid</a:t>
            </a:r>
            <a:endParaRPr lang="en-AU" dirty="0"/>
          </a:p>
        </p:txBody>
      </p:sp>
    </p:spTree>
    <p:extLst>
      <p:ext uri="{BB962C8B-B14F-4D97-AF65-F5344CB8AC3E}">
        <p14:creationId xmlns:p14="http://schemas.microsoft.com/office/powerpoint/2010/main" val="275651086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rasica.files.wordpress.com/2014/04/fire-5.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1" y="-9546"/>
            <a:ext cx="12190413" cy="6869134"/>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p:cNvSpPr>
            <a:spLocks noGrp="1"/>
          </p:cNvSpPr>
          <p:nvPr>
            <p:ph type="sldNum" sz="quarter" idx="12"/>
          </p:nvPr>
        </p:nvSpPr>
        <p:spPr/>
        <p:txBody>
          <a:bodyPr/>
          <a:lstStyle/>
          <a:p>
            <a:fld id="{1DEBBDC7-4A1B-43E6-8DA6-58148E08E8A6}" type="slidenum">
              <a:rPr lang="en-AU" smtClean="0"/>
              <a:t>12</a:t>
            </a:fld>
            <a:endParaRPr lang="en-AU"/>
          </a:p>
        </p:txBody>
      </p:sp>
      <p:pic>
        <p:nvPicPr>
          <p:cNvPr id="16" name="Picture 2" descr="http://martinfowler.com/bliki/images/testPyramid/pyramid.png"/>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3026337" y="1998490"/>
            <a:ext cx="5672600" cy="391829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14929" y="0"/>
            <a:ext cx="4560554" cy="6859588"/>
          </a:xfrm>
          <a:prstGeom prst="rect">
            <a:avLst/>
          </a:prstGeom>
        </p:spPr>
      </p:pic>
      <p:sp>
        <p:nvSpPr>
          <p:cNvPr id="2" name="Title 1"/>
          <p:cNvSpPr>
            <a:spLocks noGrp="1"/>
          </p:cNvSpPr>
          <p:nvPr>
            <p:ph type="title"/>
          </p:nvPr>
        </p:nvSpPr>
        <p:spPr/>
        <p:txBody>
          <a:bodyPr/>
          <a:lstStyle/>
          <a:p>
            <a:r>
              <a:rPr lang="en-GB" dirty="0" smtClean="0"/>
              <a:t>Our testing pyramid</a:t>
            </a:r>
            <a:endParaRPr lang="en-AU" dirty="0"/>
          </a:p>
        </p:txBody>
      </p:sp>
      <p:sp>
        <p:nvSpPr>
          <p:cNvPr id="15" name="TextBox 14"/>
          <p:cNvSpPr txBox="1"/>
          <p:nvPr/>
        </p:nvSpPr>
        <p:spPr>
          <a:xfrm>
            <a:off x="5380774" y="2044794"/>
            <a:ext cx="963725" cy="1200329"/>
          </a:xfrm>
          <a:prstGeom prst="rect">
            <a:avLst/>
          </a:prstGeom>
          <a:noFill/>
        </p:spPr>
        <p:txBody>
          <a:bodyPr wrap="none" rtlCol="0">
            <a:spAutoFit/>
          </a:bodyPr>
          <a:lstStyle/>
          <a:p>
            <a:r>
              <a:rPr lang="en-GB" sz="7200" dirty="0" smtClean="0">
                <a:sym typeface="Wingdings" panose="05000000000000000000" pitchFamily="2" charset="2"/>
              </a:rPr>
              <a:t></a:t>
            </a:r>
            <a:endParaRPr lang="en-AU" sz="7200" dirty="0"/>
          </a:p>
        </p:txBody>
      </p:sp>
    </p:spTree>
    <p:extLst>
      <p:ext uri="{BB962C8B-B14F-4D97-AF65-F5344CB8AC3E}">
        <p14:creationId xmlns:p14="http://schemas.microsoft.com/office/powerpoint/2010/main" val="389915707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lnSpc>
                <a:spcPts val="4000"/>
              </a:lnSpc>
            </a:pPr>
            <a:r>
              <a:rPr lang="en-AU" sz="3600" dirty="0"/>
              <a:t>“The ultimate goal here is to ship code it’s not to write tests; tests are just a means to the end of shipping code</a:t>
            </a:r>
            <a:r>
              <a:rPr lang="en-AU" sz="3600" dirty="0" smtClean="0"/>
              <a:t>.”</a:t>
            </a:r>
            <a:br>
              <a:rPr lang="en-AU" sz="3600" dirty="0" smtClean="0"/>
            </a:br>
            <a:r>
              <a:rPr lang="en-AU" sz="3600" dirty="0"/>
              <a:t/>
            </a:r>
            <a:br>
              <a:rPr lang="en-AU" sz="3600" dirty="0"/>
            </a:br>
            <a:r>
              <a:rPr lang="en-AU" sz="3600" dirty="0"/>
              <a:t>“I can have 100% code coverage and have </a:t>
            </a:r>
            <a:r>
              <a:rPr lang="en-AU" sz="3600" dirty="0" err="1"/>
              <a:t>noone</a:t>
            </a:r>
            <a:r>
              <a:rPr lang="en-AU" sz="3600" dirty="0"/>
              <a:t> use my product and I can have 0% code coverage and it’s a huge success; there is no correlation between the two things.”</a:t>
            </a:r>
            <a:br>
              <a:rPr lang="en-AU" sz="3600" dirty="0"/>
            </a:br>
            <a:endParaRPr lang="en-AU" sz="3600" dirty="0"/>
          </a:p>
        </p:txBody>
      </p:sp>
      <p:sp>
        <p:nvSpPr>
          <p:cNvPr id="4" name="Slide Number Placeholder 3"/>
          <p:cNvSpPr>
            <a:spLocks noGrp="1"/>
          </p:cNvSpPr>
          <p:nvPr>
            <p:ph type="sldNum" sz="quarter" idx="12"/>
          </p:nvPr>
        </p:nvSpPr>
        <p:spPr/>
        <p:txBody>
          <a:bodyPr/>
          <a:lstStyle/>
          <a:p>
            <a:fld id="{1DEBBDC7-4A1B-43E6-8DA6-58148E08E8A6}" type="slidenum">
              <a:rPr lang="en-AU" smtClean="0"/>
              <a:pPr/>
              <a:t>13</a:t>
            </a:fld>
            <a:endParaRPr lang="en-AU" dirty="0"/>
          </a:p>
        </p:txBody>
      </p:sp>
      <p:sp>
        <p:nvSpPr>
          <p:cNvPr id="5" name="Subtitle 4"/>
          <p:cNvSpPr>
            <a:spLocks noGrp="1"/>
          </p:cNvSpPr>
          <p:nvPr>
            <p:ph type="subTitle" idx="1"/>
          </p:nvPr>
        </p:nvSpPr>
        <p:spPr/>
        <p:txBody>
          <a:bodyPr/>
          <a:lstStyle/>
          <a:p>
            <a:pPr algn="r"/>
            <a:r>
              <a:rPr lang="en-AU" dirty="0" smtClean="0"/>
              <a:t>Jimmy </a:t>
            </a:r>
            <a:r>
              <a:rPr lang="en-AU" dirty="0" err="1" smtClean="0"/>
              <a:t>Bogard</a:t>
            </a:r>
            <a:endParaRPr lang="en-AU" dirty="0"/>
          </a:p>
        </p:txBody>
      </p:sp>
      <p:sp>
        <p:nvSpPr>
          <p:cNvPr id="6" name="Rectangle 5"/>
          <p:cNvSpPr/>
          <p:nvPr/>
        </p:nvSpPr>
        <p:spPr>
          <a:xfrm>
            <a:off x="2151355" y="5734050"/>
            <a:ext cx="6879768" cy="523220"/>
          </a:xfrm>
          <a:prstGeom prst="rect">
            <a:avLst/>
          </a:prstGeom>
        </p:spPr>
        <p:txBody>
          <a:bodyPr wrap="none">
            <a:spAutoFit/>
          </a:bodyPr>
          <a:lstStyle/>
          <a:p>
            <a:pPr algn="ctr"/>
            <a:r>
              <a:rPr lang="en-AU" sz="2800" b="1" i="1" dirty="0">
                <a:solidFill>
                  <a:schemeClr val="bg1"/>
                </a:solidFill>
              </a:rPr>
              <a:t>Confidence, rather than coverage, is key</a:t>
            </a:r>
          </a:p>
        </p:txBody>
      </p:sp>
    </p:spTree>
    <p:extLst>
      <p:ext uri="{BB962C8B-B14F-4D97-AF65-F5344CB8AC3E}">
        <p14:creationId xmlns:p14="http://schemas.microsoft.com/office/powerpoint/2010/main" val="185978043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lnSpc>
                <a:spcPts val="4000"/>
              </a:lnSpc>
            </a:pPr>
            <a:r>
              <a:rPr lang="en-AU" sz="3600" dirty="0"/>
              <a:t>“Testing is the process of evaluating a product by learning about it through experimentation, which includes to some degree: questioning, study, modelling, observation and inference.</a:t>
            </a:r>
            <a:br>
              <a:rPr lang="en-AU" sz="3600" dirty="0"/>
            </a:br>
            <a:r>
              <a:rPr lang="en-AU" sz="3600" dirty="0"/>
              <a:t>All the automated tests in the </a:t>
            </a:r>
            <a:r>
              <a:rPr lang="en-AU" sz="3600" dirty="0" smtClean="0"/>
              <a:t>pyramid </a:t>
            </a:r>
            <a:r>
              <a:rPr lang="en-AU" sz="3600" dirty="0"/>
              <a:t>cannot be classed as an evaluation of a product by learning via experimentation. They are essentially CHECKS</a:t>
            </a:r>
            <a:r>
              <a:rPr lang="en-AU" sz="3600" dirty="0" smtClean="0"/>
              <a:t>.”</a:t>
            </a:r>
            <a:endParaRPr lang="en-AU" sz="3600" dirty="0"/>
          </a:p>
        </p:txBody>
      </p:sp>
      <p:sp>
        <p:nvSpPr>
          <p:cNvPr id="4" name="Slide Number Placeholder 3"/>
          <p:cNvSpPr>
            <a:spLocks noGrp="1"/>
          </p:cNvSpPr>
          <p:nvPr>
            <p:ph type="sldNum" sz="quarter" idx="12"/>
          </p:nvPr>
        </p:nvSpPr>
        <p:spPr/>
        <p:txBody>
          <a:bodyPr/>
          <a:lstStyle/>
          <a:p>
            <a:fld id="{1DEBBDC7-4A1B-43E6-8DA6-58148E08E8A6}" type="slidenum">
              <a:rPr lang="en-AU" smtClean="0"/>
              <a:pPr/>
              <a:t>14</a:t>
            </a:fld>
            <a:endParaRPr lang="en-AU" dirty="0"/>
          </a:p>
        </p:txBody>
      </p:sp>
      <p:sp>
        <p:nvSpPr>
          <p:cNvPr id="5" name="Subtitle 4"/>
          <p:cNvSpPr>
            <a:spLocks noGrp="1"/>
          </p:cNvSpPr>
          <p:nvPr>
            <p:ph type="subTitle" idx="1"/>
          </p:nvPr>
        </p:nvSpPr>
        <p:spPr/>
        <p:txBody>
          <a:bodyPr/>
          <a:lstStyle/>
          <a:p>
            <a:pPr algn="r"/>
            <a:r>
              <a:rPr lang="en-AU" dirty="0"/>
              <a:t>Hamish </a:t>
            </a:r>
            <a:r>
              <a:rPr lang="en-AU" dirty="0" err="1"/>
              <a:t>Tedeschi</a:t>
            </a:r>
            <a:r>
              <a:rPr lang="en-AU" dirty="0"/>
              <a:t>, </a:t>
            </a:r>
            <a:r>
              <a:rPr lang="en-AU" dirty="0" err="1"/>
              <a:t>MagenTys</a:t>
            </a:r>
            <a:endParaRPr lang="en-AU" dirty="0"/>
          </a:p>
        </p:txBody>
      </p:sp>
      <p:sp>
        <p:nvSpPr>
          <p:cNvPr id="6" name="Rectangle 5"/>
          <p:cNvSpPr/>
          <p:nvPr/>
        </p:nvSpPr>
        <p:spPr>
          <a:xfrm>
            <a:off x="1302704" y="5734050"/>
            <a:ext cx="8577093" cy="523220"/>
          </a:xfrm>
          <a:prstGeom prst="rect">
            <a:avLst/>
          </a:prstGeom>
        </p:spPr>
        <p:txBody>
          <a:bodyPr wrap="none">
            <a:spAutoFit/>
          </a:bodyPr>
          <a:lstStyle/>
          <a:p>
            <a:pPr algn="ctr"/>
            <a:r>
              <a:rPr lang="en-AU" sz="2800" b="1" i="1" dirty="0" smtClean="0">
                <a:solidFill>
                  <a:schemeClr val="bg1"/>
                </a:solidFill>
              </a:rPr>
              <a:t>We need to accelerate the time to get to real users</a:t>
            </a:r>
            <a:endParaRPr lang="en-AU" sz="2800" b="1" i="1" dirty="0">
              <a:solidFill>
                <a:schemeClr val="bg1"/>
              </a:solidFill>
            </a:endParaRPr>
          </a:p>
        </p:txBody>
      </p:sp>
    </p:spTree>
    <p:extLst>
      <p:ext uri="{BB962C8B-B14F-4D97-AF65-F5344CB8AC3E}">
        <p14:creationId xmlns:p14="http://schemas.microsoft.com/office/powerpoint/2010/main" val="247989130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Speed of release</a:t>
            </a:r>
            <a:endParaRPr lang="en-AU" dirty="0"/>
          </a:p>
        </p:txBody>
      </p:sp>
      <p:sp>
        <p:nvSpPr>
          <p:cNvPr id="3" name="Content Placeholder 2"/>
          <p:cNvSpPr>
            <a:spLocks noGrp="1"/>
          </p:cNvSpPr>
          <p:nvPr>
            <p:ph idx="1"/>
          </p:nvPr>
        </p:nvSpPr>
        <p:spPr/>
        <p:txBody>
          <a:bodyPr/>
          <a:lstStyle/>
          <a:p>
            <a:r>
              <a:rPr lang="en-AU" dirty="0" smtClean="0"/>
              <a:t>You can only release when you meet your minimum confidence level.</a:t>
            </a:r>
            <a:endParaRPr lang="en-AU" dirty="0"/>
          </a:p>
        </p:txBody>
      </p:sp>
      <p:sp>
        <p:nvSpPr>
          <p:cNvPr id="4" name="Slide Number Placeholder 3"/>
          <p:cNvSpPr>
            <a:spLocks noGrp="1"/>
          </p:cNvSpPr>
          <p:nvPr>
            <p:ph type="sldNum" sz="quarter" idx="12"/>
          </p:nvPr>
        </p:nvSpPr>
        <p:spPr/>
        <p:txBody>
          <a:bodyPr/>
          <a:lstStyle/>
          <a:p>
            <a:fld id="{1DEBBDC7-4A1B-43E6-8DA6-58148E08E8A6}" type="slidenum">
              <a:rPr lang="en-AU" smtClean="0"/>
              <a:t>15</a:t>
            </a:fld>
            <a:endParaRPr lang="en-AU"/>
          </a:p>
        </p:txBody>
      </p:sp>
      <p:cxnSp>
        <p:nvCxnSpPr>
          <p:cNvPr id="5" name="Straight Arrow Connector 4"/>
          <p:cNvCxnSpPr/>
          <p:nvPr/>
        </p:nvCxnSpPr>
        <p:spPr>
          <a:xfrm flipV="1">
            <a:off x="3526493" y="2909188"/>
            <a:ext cx="0" cy="315183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p:nvPr/>
        </p:nvCxnSpPr>
        <p:spPr>
          <a:xfrm>
            <a:off x="3511335" y="6046735"/>
            <a:ext cx="6159650"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838622" y="2853730"/>
            <a:ext cx="2544286" cy="415498"/>
          </a:xfrm>
          <a:prstGeom prst="rect">
            <a:avLst/>
          </a:prstGeom>
          <a:noFill/>
        </p:spPr>
        <p:txBody>
          <a:bodyPr wrap="none" rtlCol="0">
            <a:spAutoFit/>
          </a:bodyPr>
          <a:lstStyle/>
          <a:p>
            <a:r>
              <a:rPr lang="en-AU" dirty="0" smtClean="0">
                <a:solidFill>
                  <a:srgbClr val="E5007E"/>
                </a:solidFill>
                <a:latin typeface="SketchFlow Print" panose="02000000000000000000" pitchFamily="2" charset="0"/>
              </a:rPr>
              <a:t>Speed of release</a:t>
            </a:r>
            <a:endParaRPr lang="en-AU" dirty="0">
              <a:solidFill>
                <a:srgbClr val="E5007E"/>
              </a:solidFill>
              <a:latin typeface="SketchFlow Print" panose="02000000000000000000" pitchFamily="2" charset="0"/>
            </a:endParaRPr>
          </a:p>
        </p:txBody>
      </p:sp>
      <p:sp>
        <p:nvSpPr>
          <p:cNvPr id="8" name="TextBox 7"/>
          <p:cNvSpPr txBox="1"/>
          <p:nvPr/>
        </p:nvSpPr>
        <p:spPr>
          <a:xfrm>
            <a:off x="6982877" y="6149548"/>
            <a:ext cx="2784737" cy="415498"/>
          </a:xfrm>
          <a:prstGeom prst="rect">
            <a:avLst/>
          </a:prstGeom>
          <a:noFill/>
        </p:spPr>
        <p:txBody>
          <a:bodyPr wrap="none" rtlCol="0">
            <a:spAutoFit/>
          </a:bodyPr>
          <a:lstStyle/>
          <a:p>
            <a:r>
              <a:rPr lang="en-AU" dirty="0" smtClean="0">
                <a:solidFill>
                  <a:srgbClr val="E5007E"/>
                </a:solidFill>
                <a:latin typeface="SketchFlow Print" panose="02000000000000000000" pitchFamily="2" charset="0"/>
              </a:rPr>
              <a:t>Automated “checks”</a:t>
            </a:r>
          </a:p>
        </p:txBody>
      </p:sp>
      <p:sp>
        <p:nvSpPr>
          <p:cNvPr id="11" name="Freeform 10"/>
          <p:cNvSpPr/>
          <p:nvPr/>
        </p:nvSpPr>
        <p:spPr>
          <a:xfrm>
            <a:off x="3781432" y="3124430"/>
            <a:ext cx="5554134" cy="2726337"/>
          </a:xfrm>
          <a:custGeom>
            <a:avLst/>
            <a:gdLst>
              <a:gd name="connsiteX0" fmla="*/ 0 w 5554134"/>
              <a:gd name="connsiteY0" fmla="*/ 2726337 h 2726337"/>
              <a:gd name="connsiteX1" fmla="*/ 1828800 w 5554134"/>
              <a:gd name="connsiteY1" fmla="*/ 71 h 2726337"/>
              <a:gd name="connsiteX2" fmla="*/ 5554134 w 5554134"/>
              <a:gd name="connsiteY2" fmla="*/ 2658604 h 2726337"/>
            </a:gdLst>
            <a:ahLst/>
            <a:cxnLst>
              <a:cxn ang="0">
                <a:pos x="connsiteX0" y="connsiteY0"/>
              </a:cxn>
              <a:cxn ang="0">
                <a:pos x="connsiteX1" y="connsiteY1"/>
              </a:cxn>
              <a:cxn ang="0">
                <a:pos x="connsiteX2" y="connsiteY2"/>
              </a:cxn>
            </a:cxnLst>
            <a:rect l="l" t="t" r="r" b="b"/>
            <a:pathLst>
              <a:path w="5554134" h="2726337">
                <a:moveTo>
                  <a:pt x="0" y="2726337"/>
                </a:moveTo>
                <a:cubicBezTo>
                  <a:pt x="451555" y="1368848"/>
                  <a:pt x="903111" y="11360"/>
                  <a:pt x="1828800" y="71"/>
                </a:cubicBezTo>
                <a:cubicBezTo>
                  <a:pt x="2754489" y="-11218"/>
                  <a:pt x="4154311" y="1323693"/>
                  <a:pt x="5554134" y="2658604"/>
                </a:cubicBezTo>
              </a:path>
            </a:pathLst>
          </a:custGeom>
          <a:noFill/>
          <a:ln>
            <a:solidFill>
              <a:srgbClr val="E500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2" name="TextBox 11"/>
          <p:cNvSpPr txBox="1"/>
          <p:nvPr/>
        </p:nvSpPr>
        <p:spPr>
          <a:xfrm>
            <a:off x="2229656" y="5047068"/>
            <a:ext cx="3685624" cy="738664"/>
          </a:xfrm>
          <a:prstGeom prst="rect">
            <a:avLst/>
          </a:prstGeom>
          <a:solidFill>
            <a:srgbClr val="FFFFFF">
              <a:alpha val="80000"/>
            </a:srgbClr>
          </a:solidFill>
        </p:spPr>
        <p:txBody>
          <a:bodyPr wrap="none" rtlCol="0">
            <a:spAutoFit/>
          </a:bodyPr>
          <a:lstStyle/>
          <a:p>
            <a:r>
              <a:rPr lang="en-AU" dirty="0" smtClean="0">
                <a:latin typeface="SketchFlow Print" panose="02000000000000000000" pitchFamily="2" charset="0"/>
              </a:rPr>
              <a:t>Fear of refactoring</a:t>
            </a:r>
          </a:p>
          <a:p>
            <a:r>
              <a:rPr lang="en-AU" dirty="0" smtClean="0">
                <a:latin typeface="SketchFlow Print" panose="02000000000000000000" pitchFamily="2" charset="0"/>
              </a:rPr>
              <a:t>Manual regression testing</a:t>
            </a:r>
            <a:endParaRPr lang="en-AU" dirty="0">
              <a:latin typeface="SketchFlow Print" panose="02000000000000000000" pitchFamily="2" charset="0"/>
            </a:endParaRPr>
          </a:p>
        </p:txBody>
      </p:sp>
      <p:sp>
        <p:nvSpPr>
          <p:cNvPr id="13" name="TextBox 12"/>
          <p:cNvSpPr txBox="1"/>
          <p:nvPr/>
        </p:nvSpPr>
        <p:spPr>
          <a:xfrm>
            <a:off x="7247334" y="4997420"/>
            <a:ext cx="3728906" cy="738664"/>
          </a:xfrm>
          <a:prstGeom prst="rect">
            <a:avLst/>
          </a:prstGeom>
          <a:solidFill>
            <a:srgbClr val="FFFFFF">
              <a:alpha val="80000"/>
            </a:srgbClr>
          </a:solidFill>
        </p:spPr>
        <p:txBody>
          <a:bodyPr wrap="none" rtlCol="0">
            <a:spAutoFit/>
          </a:bodyPr>
          <a:lstStyle/>
          <a:p>
            <a:r>
              <a:rPr lang="en-AU" dirty="0" smtClean="0">
                <a:latin typeface="SketchFlow Print" panose="02000000000000000000" pitchFamily="2" charset="0"/>
              </a:rPr>
              <a:t>Slow, brittle tests</a:t>
            </a:r>
          </a:p>
          <a:p>
            <a:r>
              <a:rPr lang="en-AU" dirty="0" smtClean="0">
                <a:latin typeface="SketchFlow Print" panose="02000000000000000000" pitchFamily="2" charset="0"/>
              </a:rPr>
              <a:t>Lot’s of time spent testing</a:t>
            </a:r>
            <a:endParaRPr lang="en-AU" dirty="0">
              <a:latin typeface="SketchFlow Print" panose="02000000000000000000" pitchFamily="2" charset="0"/>
            </a:endParaRPr>
          </a:p>
        </p:txBody>
      </p:sp>
    </p:spTree>
    <p:extLst>
      <p:ext uri="{BB962C8B-B14F-4D97-AF65-F5344CB8AC3E}">
        <p14:creationId xmlns:p14="http://schemas.microsoft.com/office/powerpoint/2010/main" val="1112372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0590" y="1629593"/>
            <a:ext cx="10873030" cy="4536505"/>
          </a:xfrm>
        </p:spPr>
        <p:txBody>
          <a:bodyPr/>
          <a:lstStyle/>
          <a:p>
            <a:pPr>
              <a:lnSpc>
                <a:spcPts val="5000"/>
              </a:lnSpc>
            </a:pPr>
            <a:r>
              <a:rPr lang="en-AU" dirty="0" err="1" smtClean="0"/>
              <a:t>tl;dr</a:t>
            </a:r>
            <a:r>
              <a:rPr lang="en-AU" dirty="0" smtClean="0"/>
              <a:t/>
            </a:r>
            <a:br>
              <a:rPr lang="en-AU" dirty="0" smtClean="0"/>
            </a:br>
            <a:r>
              <a:rPr lang="en-AU" dirty="0" smtClean="0"/>
              <a:t/>
            </a:r>
            <a:br>
              <a:rPr lang="en-AU" dirty="0" smtClean="0"/>
            </a:br>
            <a:r>
              <a:rPr lang="en-AU" sz="4000" dirty="0" smtClean="0">
                <a:latin typeface="+mn-lt"/>
              </a:rPr>
              <a:t>* Speed and confidence are inversely proportional</a:t>
            </a:r>
            <a:br>
              <a:rPr lang="en-AU" sz="4000" dirty="0" smtClean="0">
                <a:latin typeface="+mn-lt"/>
              </a:rPr>
            </a:br>
            <a:r>
              <a:rPr lang="en-AU" sz="4000" dirty="0" smtClean="0">
                <a:latin typeface="+mn-lt"/>
              </a:rPr>
              <a:t>* Testing pyramid is too rigid – we can be smarter</a:t>
            </a:r>
            <a:br>
              <a:rPr lang="en-AU" sz="4000" dirty="0" smtClean="0">
                <a:latin typeface="+mn-lt"/>
              </a:rPr>
            </a:br>
            <a:r>
              <a:rPr lang="en-AU" sz="4000" dirty="0" smtClean="0">
                <a:latin typeface="+mn-lt"/>
              </a:rPr>
              <a:t>* Speed up releases via checks; then facilitate real testing</a:t>
            </a:r>
            <a:endParaRPr lang="en-AU" sz="25000" dirty="0">
              <a:latin typeface="+mn-lt"/>
            </a:endParaRPr>
          </a:p>
        </p:txBody>
      </p:sp>
      <p:sp>
        <p:nvSpPr>
          <p:cNvPr id="3" name="Slide Number Placeholder 2"/>
          <p:cNvSpPr>
            <a:spLocks noGrp="1"/>
          </p:cNvSpPr>
          <p:nvPr>
            <p:ph type="sldNum" sz="quarter" idx="12"/>
          </p:nvPr>
        </p:nvSpPr>
        <p:spPr/>
        <p:txBody>
          <a:bodyPr/>
          <a:lstStyle/>
          <a:p>
            <a:fld id="{1DEBBDC7-4A1B-43E6-8DA6-58148E08E8A6}" type="slidenum">
              <a:rPr lang="en-AU" smtClean="0"/>
              <a:pPr/>
              <a:t>16</a:t>
            </a:fld>
            <a:endParaRPr lang="en-AU" dirty="0"/>
          </a:p>
        </p:txBody>
      </p:sp>
    </p:spTree>
    <p:extLst>
      <p:ext uri="{BB962C8B-B14F-4D97-AF65-F5344CB8AC3E}">
        <p14:creationId xmlns:p14="http://schemas.microsoft.com/office/powerpoint/2010/main" val="230172776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So, how do we decide on a testing strategy then?</a:t>
            </a:r>
            <a:endParaRPr lang="en-AU" dirty="0"/>
          </a:p>
        </p:txBody>
      </p:sp>
      <p:sp>
        <p:nvSpPr>
          <p:cNvPr id="5" name="Slide Number Placeholder 4"/>
          <p:cNvSpPr>
            <a:spLocks noGrp="1"/>
          </p:cNvSpPr>
          <p:nvPr>
            <p:ph type="sldNum" sz="quarter" idx="12"/>
          </p:nvPr>
        </p:nvSpPr>
        <p:spPr/>
        <p:txBody>
          <a:bodyPr/>
          <a:lstStyle/>
          <a:p>
            <a:fld id="{1DEBBDC7-4A1B-43E6-8DA6-58148E08E8A6}" type="slidenum">
              <a:rPr lang="en-AU" smtClean="0"/>
              <a:pPr/>
              <a:t>17</a:t>
            </a:fld>
            <a:endParaRPr lang="en-AU" dirty="0"/>
          </a:p>
        </p:txBody>
      </p:sp>
    </p:spTree>
    <p:extLst>
      <p:ext uri="{BB962C8B-B14F-4D97-AF65-F5344CB8AC3E}">
        <p14:creationId xmlns:p14="http://schemas.microsoft.com/office/powerpoint/2010/main" val="130296453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“Challenge yourself to start simple then inspect and adapt”</a:t>
            </a:r>
            <a:endParaRPr lang="en-AU" dirty="0"/>
          </a:p>
        </p:txBody>
      </p:sp>
      <p:sp>
        <p:nvSpPr>
          <p:cNvPr id="4" name="Slide Number Placeholder 3"/>
          <p:cNvSpPr>
            <a:spLocks noGrp="1"/>
          </p:cNvSpPr>
          <p:nvPr>
            <p:ph type="sldNum" sz="quarter" idx="12"/>
          </p:nvPr>
        </p:nvSpPr>
        <p:spPr/>
        <p:txBody>
          <a:bodyPr/>
          <a:lstStyle/>
          <a:p>
            <a:fld id="{1DEBBDC7-4A1B-43E6-8DA6-58148E08E8A6}" type="slidenum">
              <a:rPr lang="en-AU" smtClean="0"/>
              <a:pPr/>
              <a:t>18</a:t>
            </a:fld>
            <a:endParaRPr lang="en-AU" dirty="0"/>
          </a:p>
        </p:txBody>
      </p:sp>
    </p:spTree>
    <p:extLst>
      <p:ext uri="{BB962C8B-B14F-4D97-AF65-F5344CB8AC3E}">
        <p14:creationId xmlns:p14="http://schemas.microsoft.com/office/powerpoint/2010/main" val="285540862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Setting a testing strategy</a:t>
            </a:r>
            <a:endParaRPr lang="en-AU" dirty="0"/>
          </a:p>
        </p:txBody>
      </p:sp>
      <p:sp>
        <p:nvSpPr>
          <p:cNvPr id="3" name="Content Placeholder 2"/>
          <p:cNvSpPr>
            <a:spLocks noGrp="1"/>
          </p:cNvSpPr>
          <p:nvPr>
            <p:ph idx="1"/>
          </p:nvPr>
        </p:nvSpPr>
        <p:spPr/>
        <p:txBody>
          <a:bodyPr/>
          <a:lstStyle/>
          <a:p>
            <a:pPr marL="742950" indent="-742950">
              <a:buFont typeface="+mj-lt"/>
              <a:buAutoNum type="arabicPeriod"/>
            </a:pPr>
            <a:r>
              <a:rPr lang="en-GB" sz="4000" dirty="0" smtClean="0">
                <a:solidFill>
                  <a:srgbClr val="E5007E"/>
                </a:solidFill>
              </a:rPr>
              <a:t>Challenge</a:t>
            </a:r>
            <a:r>
              <a:rPr lang="en-GB" sz="4000" dirty="0" smtClean="0"/>
              <a:t> yourself to set a </a:t>
            </a:r>
            <a:r>
              <a:rPr lang="en-GB" sz="2800" dirty="0" smtClean="0"/>
              <a:t>minimum </a:t>
            </a:r>
            <a:r>
              <a:rPr lang="en-GB" sz="4000" dirty="0" smtClean="0"/>
              <a:t>confidence level that is as </a:t>
            </a:r>
            <a:r>
              <a:rPr lang="en-GB" sz="2800" dirty="0" smtClean="0"/>
              <a:t>low</a:t>
            </a:r>
            <a:r>
              <a:rPr lang="en-GB" sz="4000" dirty="0" smtClean="0"/>
              <a:t> as possible</a:t>
            </a:r>
          </a:p>
          <a:p>
            <a:pPr marL="742950" indent="-742950">
              <a:buFont typeface="+mj-lt"/>
              <a:buAutoNum type="arabicPeriod"/>
            </a:pPr>
            <a:r>
              <a:rPr lang="en-GB" sz="4000" dirty="0" smtClean="0"/>
              <a:t>Create</a:t>
            </a:r>
            <a:r>
              <a:rPr lang="en-GB" sz="4000" b="1" dirty="0" smtClean="0"/>
              <a:t> </a:t>
            </a:r>
            <a:r>
              <a:rPr lang="en-GB" sz="4000" dirty="0" smtClean="0"/>
              <a:t>a testing strategy that meets that confidence level as </a:t>
            </a:r>
            <a:r>
              <a:rPr lang="en-GB" sz="5400" i="1" dirty="0" smtClean="0"/>
              <a:t>fast</a:t>
            </a:r>
            <a:r>
              <a:rPr lang="en-GB" sz="5400" dirty="0" smtClean="0"/>
              <a:t> </a:t>
            </a:r>
            <a:r>
              <a:rPr lang="en-GB" sz="4000" dirty="0" smtClean="0"/>
              <a:t>as possible</a:t>
            </a:r>
          </a:p>
          <a:p>
            <a:pPr marL="742950" indent="-742950">
              <a:buFont typeface="+mj-lt"/>
              <a:buAutoNum type="arabicPeriod"/>
            </a:pPr>
            <a:r>
              <a:rPr lang="en-GB" sz="4000" dirty="0" smtClean="0"/>
              <a:t>Adjust the testing strategy over time based on observations (</a:t>
            </a:r>
            <a:r>
              <a:rPr lang="en-GB" dirty="0" smtClean="0">
                <a:solidFill>
                  <a:srgbClr val="E5007E"/>
                </a:solidFill>
              </a:rPr>
              <a:t>inspect and adapt</a:t>
            </a:r>
            <a:r>
              <a:rPr lang="en-GB" sz="4000" dirty="0" smtClean="0"/>
              <a:t>)</a:t>
            </a:r>
            <a:endParaRPr lang="en-AU" sz="4000" dirty="0"/>
          </a:p>
        </p:txBody>
      </p:sp>
      <p:sp>
        <p:nvSpPr>
          <p:cNvPr id="5" name="Slide Number Placeholder 4"/>
          <p:cNvSpPr>
            <a:spLocks noGrp="1"/>
          </p:cNvSpPr>
          <p:nvPr>
            <p:ph type="sldNum" sz="quarter" idx="12"/>
          </p:nvPr>
        </p:nvSpPr>
        <p:spPr/>
        <p:txBody>
          <a:bodyPr/>
          <a:lstStyle/>
          <a:p>
            <a:fld id="{1DEBBDC7-4A1B-43E6-8DA6-58148E08E8A6}" type="slidenum">
              <a:rPr lang="en-AU" smtClean="0"/>
              <a:t>19</a:t>
            </a:fld>
            <a:endParaRPr lang="en-AU"/>
          </a:p>
        </p:txBody>
      </p:sp>
    </p:spTree>
    <p:extLst>
      <p:ext uri="{BB962C8B-B14F-4D97-AF65-F5344CB8AC3E}">
        <p14:creationId xmlns:p14="http://schemas.microsoft.com/office/powerpoint/2010/main" val="93676151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NDC"/>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51589" y="166476"/>
            <a:ext cx="3409506" cy="83809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Xer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82159" y="1400659"/>
            <a:ext cx="876186" cy="85713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descr="Seq"/>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94487" y="1676847"/>
            <a:ext cx="952376" cy="30476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8" descr="Nintex"/>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91668" y="1674909"/>
            <a:ext cx="1590468" cy="22857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0" descr="Gooroo"/>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50190" y="1551100"/>
            <a:ext cx="1619039" cy="47618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2" descr="Kiandra IT"/>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219651" y="1387403"/>
            <a:ext cx="2592084" cy="75170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4" descr="Seek"/>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620915" y="2451976"/>
            <a:ext cx="1822067" cy="7195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6" descr="Readify"/>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540541" y="1902061"/>
            <a:ext cx="2124051" cy="158534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8" descr="Pluralsight"/>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859709" y="2716489"/>
            <a:ext cx="2380940" cy="19047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0" descr="Pan Softwar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624816" y="3667550"/>
            <a:ext cx="1761531" cy="59536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2" descr="PageUp Peopl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762725" y="3510638"/>
            <a:ext cx="2193969" cy="687444"/>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4" descr="BuzzConf"/>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579626" y="5014706"/>
            <a:ext cx="1619039" cy="62856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6" descr="SSW"/>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774799" y="4935548"/>
            <a:ext cx="1363089" cy="817853"/>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8" descr="Compass Education"/>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916270" y="4976322"/>
            <a:ext cx="1718423" cy="761835"/>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30" descr="Aspose"/>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870623" y="6010016"/>
            <a:ext cx="1685705" cy="476188"/>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32" descr="Jetbrains"/>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386346" y="5979101"/>
            <a:ext cx="2190465" cy="6190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82704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800" y="1341562"/>
            <a:ext cx="9504878" cy="4536505"/>
          </a:xfrm>
        </p:spPr>
        <p:txBody>
          <a:bodyPr/>
          <a:lstStyle/>
          <a:p>
            <a:r>
              <a:rPr lang="en-AU" sz="8800" dirty="0" smtClean="0"/>
              <a:t>Is that an oversimplification?</a:t>
            </a:r>
            <a:endParaRPr lang="en-AU" sz="8800" i="1" dirty="0"/>
          </a:p>
        </p:txBody>
      </p:sp>
      <p:sp>
        <p:nvSpPr>
          <p:cNvPr id="4" name="Slide Number Placeholder 3"/>
          <p:cNvSpPr>
            <a:spLocks noGrp="1"/>
          </p:cNvSpPr>
          <p:nvPr>
            <p:ph type="sldNum" sz="quarter" idx="12"/>
          </p:nvPr>
        </p:nvSpPr>
        <p:spPr/>
        <p:txBody>
          <a:bodyPr/>
          <a:lstStyle/>
          <a:p>
            <a:fld id="{1DEBBDC7-4A1B-43E6-8DA6-58148E08E8A6}" type="slidenum">
              <a:rPr lang="en-AU" smtClean="0"/>
              <a:pPr/>
              <a:t>20</a:t>
            </a:fld>
            <a:endParaRPr lang="en-AU" dirty="0"/>
          </a:p>
        </p:txBody>
      </p:sp>
      <p:sp>
        <p:nvSpPr>
          <p:cNvPr id="5" name="TextBox 4"/>
          <p:cNvSpPr txBox="1"/>
          <p:nvPr/>
        </p:nvSpPr>
        <p:spPr>
          <a:xfrm>
            <a:off x="4837420" y="5022368"/>
            <a:ext cx="5688480" cy="1446550"/>
          </a:xfrm>
          <a:prstGeom prst="rect">
            <a:avLst/>
          </a:prstGeom>
          <a:noFill/>
        </p:spPr>
        <p:txBody>
          <a:bodyPr wrap="none" rtlCol="0">
            <a:spAutoFit/>
          </a:bodyPr>
          <a:lstStyle/>
          <a:p>
            <a:r>
              <a:rPr lang="en-AU" sz="8800" i="1" dirty="0" smtClean="0">
                <a:latin typeface="+mj-lt"/>
              </a:rPr>
              <a:t>Yes and no.</a:t>
            </a:r>
            <a:endParaRPr lang="en-AU" sz="8800" i="1" dirty="0">
              <a:latin typeface="+mj-lt"/>
            </a:endParaRPr>
          </a:p>
        </p:txBody>
      </p:sp>
    </p:spTree>
    <p:extLst>
      <p:ext uri="{BB962C8B-B14F-4D97-AF65-F5344CB8AC3E}">
        <p14:creationId xmlns:p14="http://schemas.microsoft.com/office/powerpoint/2010/main" val="2085334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Enterprise Grade Testing™</a:t>
            </a:r>
            <a:endParaRPr lang="en-AU" dirty="0"/>
          </a:p>
        </p:txBody>
      </p:sp>
      <p:sp>
        <p:nvSpPr>
          <p:cNvPr id="3" name="Content Placeholder 2"/>
          <p:cNvSpPr>
            <a:spLocks noGrp="1"/>
          </p:cNvSpPr>
          <p:nvPr>
            <p:ph idx="1"/>
          </p:nvPr>
        </p:nvSpPr>
        <p:spPr/>
        <p:txBody>
          <a:bodyPr/>
          <a:lstStyle/>
          <a:p>
            <a:endParaRPr lang="en-GB" dirty="0" smtClean="0"/>
          </a:p>
          <a:p>
            <a:endParaRPr lang="en-GB" dirty="0"/>
          </a:p>
          <a:p>
            <a:endParaRPr lang="en-GB" dirty="0"/>
          </a:p>
          <a:p>
            <a:r>
              <a:rPr lang="en-GB" dirty="0" smtClean="0"/>
              <a:t>Keep it nimble</a:t>
            </a:r>
          </a:p>
          <a:p>
            <a:r>
              <a:rPr lang="en-GB" dirty="0" smtClean="0"/>
              <a:t>Make it per-project</a:t>
            </a:r>
          </a:p>
          <a:p>
            <a:r>
              <a:rPr lang="en-GB" dirty="0" smtClean="0"/>
              <a:t>Actually change it</a:t>
            </a:r>
            <a:endParaRPr lang="en-AU" dirty="0"/>
          </a:p>
        </p:txBody>
      </p:sp>
      <p:sp>
        <p:nvSpPr>
          <p:cNvPr id="5" name="Slide Number Placeholder 4"/>
          <p:cNvSpPr>
            <a:spLocks noGrp="1"/>
          </p:cNvSpPr>
          <p:nvPr>
            <p:ph type="sldNum" sz="quarter" idx="12"/>
          </p:nvPr>
        </p:nvSpPr>
        <p:spPr/>
        <p:txBody>
          <a:bodyPr/>
          <a:lstStyle/>
          <a:p>
            <a:fld id="{1DEBBDC7-4A1B-43E6-8DA6-58148E08E8A6}" type="slidenum">
              <a:rPr lang="en-AU" smtClean="0"/>
              <a:t>21</a:t>
            </a:fld>
            <a:endParaRPr lang="en-AU"/>
          </a:p>
        </p:txBody>
      </p:sp>
      <p:sp>
        <p:nvSpPr>
          <p:cNvPr id="6" name="Multiply 5"/>
          <p:cNvSpPr/>
          <p:nvPr/>
        </p:nvSpPr>
        <p:spPr>
          <a:xfrm>
            <a:off x="793496" y="-314622"/>
            <a:ext cx="8110022" cy="3168352"/>
          </a:xfrm>
          <a:prstGeom prst="mathMultiply">
            <a:avLst/>
          </a:prstGeom>
          <a:solidFill>
            <a:schemeClr val="accent4"/>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4013329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Subcutaneous testing</a:t>
            </a:r>
            <a:endParaRPr lang="en-AU" dirty="0"/>
          </a:p>
        </p:txBody>
      </p:sp>
      <p:sp>
        <p:nvSpPr>
          <p:cNvPr id="4" name="Slide Number Placeholder 3"/>
          <p:cNvSpPr>
            <a:spLocks noGrp="1"/>
          </p:cNvSpPr>
          <p:nvPr>
            <p:ph type="sldNum" sz="quarter" idx="12"/>
          </p:nvPr>
        </p:nvSpPr>
        <p:spPr/>
        <p:txBody>
          <a:bodyPr/>
          <a:lstStyle/>
          <a:p>
            <a:fld id="{1DEBBDC7-4A1B-43E6-8DA6-58148E08E8A6}" type="slidenum">
              <a:rPr lang="en-AU" smtClean="0"/>
              <a:pPr/>
              <a:t>22</a:t>
            </a:fld>
            <a:endParaRPr lang="en-AU" dirty="0"/>
          </a:p>
        </p:txBody>
      </p:sp>
    </p:spTree>
    <p:extLst>
      <p:ext uri="{BB962C8B-B14F-4D97-AF65-F5344CB8AC3E}">
        <p14:creationId xmlns:p14="http://schemas.microsoft.com/office/powerpoint/2010/main" val="76454122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1DEBBDC7-4A1B-43E6-8DA6-58148E08E8A6}" type="slidenum">
              <a:rPr lang="en-AU" smtClean="0"/>
              <a:t>23</a:t>
            </a:fld>
            <a:endParaRPr lang="en-AU"/>
          </a:p>
        </p:txBody>
      </p:sp>
      <p:sp>
        <p:nvSpPr>
          <p:cNvPr id="5" name="Rectangle 4"/>
          <p:cNvSpPr/>
          <p:nvPr/>
        </p:nvSpPr>
        <p:spPr>
          <a:xfrm>
            <a:off x="2638822" y="621482"/>
            <a:ext cx="7416824" cy="1224136"/>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ysClr val="windowText" lastClr="000000"/>
                </a:solidFill>
              </a:rPr>
              <a:t>UI</a:t>
            </a:r>
            <a:endParaRPr lang="en-AU" dirty="0">
              <a:solidFill>
                <a:sysClr val="windowText" lastClr="000000"/>
              </a:solidFill>
            </a:endParaRPr>
          </a:p>
        </p:txBody>
      </p:sp>
      <p:sp>
        <p:nvSpPr>
          <p:cNvPr id="6" name="Rectangle 5"/>
          <p:cNvSpPr/>
          <p:nvPr/>
        </p:nvSpPr>
        <p:spPr>
          <a:xfrm>
            <a:off x="2638822" y="1989634"/>
            <a:ext cx="7416824" cy="1224136"/>
          </a:xfrm>
          <a:prstGeom prst="rect">
            <a:avLst/>
          </a:prstGeom>
          <a:ln>
            <a:solidFill>
              <a:srgbClr val="00AE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MVC Controller / MVVM View etc.</a:t>
            </a:r>
            <a:endParaRPr lang="en-AU" dirty="0"/>
          </a:p>
        </p:txBody>
      </p:sp>
      <p:sp>
        <p:nvSpPr>
          <p:cNvPr id="7" name="Rectangle 6"/>
          <p:cNvSpPr/>
          <p:nvPr/>
        </p:nvSpPr>
        <p:spPr>
          <a:xfrm>
            <a:off x="2638822" y="3357786"/>
            <a:ext cx="7416824" cy="1224136"/>
          </a:xfrm>
          <a:prstGeom prst="rect">
            <a:avLst/>
          </a:prstGeom>
          <a:ln>
            <a:solidFill>
              <a:srgbClr val="00AE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Domain / Services / Repositories etc.</a:t>
            </a:r>
            <a:endParaRPr lang="en-AU" dirty="0"/>
          </a:p>
        </p:txBody>
      </p:sp>
      <p:sp>
        <p:nvSpPr>
          <p:cNvPr id="8" name="Rectangle 7"/>
          <p:cNvSpPr/>
          <p:nvPr/>
        </p:nvSpPr>
        <p:spPr>
          <a:xfrm>
            <a:off x="2638822" y="4725938"/>
            <a:ext cx="3600400" cy="1224136"/>
          </a:xfrm>
          <a:prstGeom prst="rect">
            <a:avLst/>
          </a:prstGeom>
          <a:ln>
            <a:solidFill>
              <a:srgbClr val="00AE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Database</a:t>
            </a:r>
            <a:endParaRPr lang="en-AU" dirty="0"/>
          </a:p>
        </p:txBody>
      </p:sp>
      <p:sp>
        <p:nvSpPr>
          <p:cNvPr id="9" name="Rectangle 8"/>
          <p:cNvSpPr/>
          <p:nvPr/>
        </p:nvSpPr>
        <p:spPr>
          <a:xfrm>
            <a:off x="6455246" y="4736466"/>
            <a:ext cx="3600400" cy="1224136"/>
          </a:xfrm>
          <a:prstGeom prst="rect">
            <a:avLst/>
          </a:prstGeom>
          <a:solidFill>
            <a:schemeClr val="bg1">
              <a:lumMod val="85000"/>
            </a:schemeClr>
          </a:solidFill>
          <a:ln>
            <a:solidFill>
              <a:srgbClr val="00AEE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External System</a:t>
            </a:r>
            <a:endParaRPr lang="en-AU" dirty="0">
              <a:solidFill>
                <a:schemeClr val="tx1"/>
              </a:solidFill>
            </a:endParaRPr>
          </a:p>
        </p:txBody>
      </p:sp>
      <p:cxnSp>
        <p:nvCxnSpPr>
          <p:cNvPr id="11" name="Straight Arrow Connector 10"/>
          <p:cNvCxnSpPr/>
          <p:nvPr/>
        </p:nvCxnSpPr>
        <p:spPr>
          <a:xfrm>
            <a:off x="2206774" y="1989634"/>
            <a:ext cx="0" cy="396044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1590931" y="2819475"/>
            <a:ext cx="507831" cy="2300758"/>
          </a:xfrm>
          <a:prstGeom prst="rect">
            <a:avLst/>
          </a:prstGeom>
          <a:noFill/>
        </p:spPr>
        <p:txBody>
          <a:bodyPr vert="vert270" wrap="none" rtlCol="0">
            <a:spAutoFit/>
          </a:bodyPr>
          <a:lstStyle/>
          <a:p>
            <a:r>
              <a:rPr lang="en-US" dirty="0" smtClean="0"/>
              <a:t>Subcutaneous Test</a:t>
            </a:r>
            <a:endParaRPr lang="en-AU" dirty="0"/>
          </a:p>
        </p:txBody>
      </p:sp>
    </p:spTree>
    <p:extLst>
      <p:ext uri="{BB962C8B-B14F-4D97-AF65-F5344CB8AC3E}">
        <p14:creationId xmlns:p14="http://schemas.microsoft.com/office/powerpoint/2010/main" val="327011677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Advantages</a:t>
            </a:r>
            <a:endParaRPr lang="en-AU" dirty="0"/>
          </a:p>
        </p:txBody>
      </p:sp>
      <p:sp>
        <p:nvSpPr>
          <p:cNvPr id="3" name="Content Placeholder 2"/>
          <p:cNvSpPr>
            <a:spLocks noGrp="1"/>
          </p:cNvSpPr>
          <p:nvPr>
            <p:ph idx="1"/>
          </p:nvPr>
        </p:nvSpPr>
        <p:spPr/>
        <p:txBody>
          <a:bodyPr/>
          <a:lstStyle/>
          <a:p>
            <a:r>
              <a:rPr lang="en-AU" dirty="0" smtClean="0"/>
              <a:t>Testing behaviour </a:t>
            </a:r>
            <a:r>
              <a:rPr lang="en-AU" dirty="0" smtClean="0">
                <a:sym typeface="Wingdings" panose="05000000000000000000" pitchFamily="2" charset="2"/>
              </a:rPr>
              <a:t></a:t>
            </a:r>
            <a:r>
              <a:rPr lang="en-AU" dirty="0" smtClean="0"/>
              <a:t> </a:t>
            </a:r>
            <a:r>
              <a:rPr lang="en-AU" dirty="0"/>
              <a:t>acceptance </a:t>
            </a:r>
            <a:r>
              <a:rPr lang="en-AU" dirty="0" smtClean="0"/>
              <a:t>criteria </a:t>
            </a:r>
            <a:r>
              <a:rPr lang="en-AU" dirty="0" smtClean="0">
                <a:sym typeface="Wingdings" panose="05000000000000000000" pitchFamily="2" charset="2"/>
              </a:rPr>
              <a:t></a:t>
            </a:r>
            <a:r>
              <a:rPr lang="en-AU" dirty="0" smtClean="0"/>
              <a:t> </a:t>
            </a:r>
            <a:r>
              <a:rPr lang="en-AU" dirty="0" smtClean="0"/>
              <a:t>executable specification</a:t>
            </a:r>
          </a:p>
          <a:p>
            <a:r>
              <a:rPr lang="en-AU" dirty="0" smtClean="0"/>
              <a:t>High amount of confidence</a:t>
            </a:r>
          </a:p>
          <a:p>
            <a:r>
              <a:rPr lang="en-AU" dirty="0" smtClean="0"/>
              <a:t>Reasonably fast without the fragility of UI tests</a:t>
            </a:r>
          </a:p>
          <a:p>
            <a:r>
              <a:rPr lang="en-AU" dirty="0" smtClean="0"/>
              <a:t>Refactoring friendly </a:t>
            </a:r>
            <a:r>
              <a:rPr lang="en-AU" dirty="0" smtClean="0">
                <a:sym typeface="Wingdings" panose="05000000000000000000" pitchFamily="2" charset="2"/>
              </a:rPr>
              <a:t></a:t>
            </a:r>
          </a:p>
          <a:p>
            <a:r>
              <a:rPr lang="en-AU" dirty="0" smtClean="0">
                <a:sym typeface="Wingdings" panose="05000000000000000000" pitchFamily="2" charset="2"/>
              </a:rPr>
              <a:t>Less: tedious mocking code</a:t>
            </a:r>
            <a:endParaRPr lang="en-AU" dirty="0"/>
          </a:p>
          <a:p>
            <a:endParaRPr lang="en-AU" dirty="0"/>
          </a:p>
        </p:txBody>
      </p:sp>
      <p:sp>
        <p:nvSpPr>
          <p:cNvPr id="5" name="Slide Number Placeholder 4"/>
          <p:cNvSpPr>
            <a:spLocks noGrp="1"/>
          </p:cNvSpPr>
          <p:nvPr>
            <p:ph type="sldNum" sz="quarter" idx="12"/>
          </p:nvPr>
        </p:nvSpPr>
        <p:spPr/>
        <p:txBody>
          <a:bodyPr/>
          <a:lstStyle/>
          <a:p>
            <a:fld id="{1DEBBDC7-4A1B-43E6-8DA6-58148E08E8A6}" type="slidenum">
              <a:rPr lang="en-AU" smtClean="0"/>
              <a:t>24</a:t>
            </a:fld>
            <a:endParaRPr lang="en-AU"/>
          </a:p>
        </p:txBody>
      </p:sp>
    </p:spTree>
    <p:extLst>
      <p:ext uri="{BB962C8B-B14F-4D97-AF65-F5344CB8AC3E}">
        <p14:creationId xmlns:p14="http://schemas.microsoft.com/office/powerpoint/2010/main" val="300669508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5077" b="5077"/>
          <a:stretch>
            <a:fillRect/>
          </a:stretch>
        </p:blipFill>
        <p:spPr/>
      </p:pic>
      <p:sp>
        <p:nvSpPr>
          <p:cNvPr id="3" name="Title 1"/>
          <p:cNvSpPr txBox="1">
            <a:spLocks/>
          </p:cNvSpPr>
          <p:nvPr/>
        </p:nvSpPr>
        <p:spPr>
          <a:xfrm>
            <a:off x="838622" y="333450"/>
            <a:ext cx="10513168" cy="1143265"/>
          </a:xfrm>
          <a:prstGeom prst="rect">
            <a:avLst/>
          </a:prstGeom>
        </p:spPr>
        <p:txBody>
          <a:bodyPr/>
          <a:lstStyle>
            <a:lvl1pPr algn="l" defTabSz="1088502" rtl="0" eaLnBrk="1" latinLnBrk="0" hangingPunct="1">
              <a:lnSpc>
                <a:spcPts val="5000"/>
              </a:lnSpc>
              <a:spcBef>
                <a:spcPct val="0"/>
              </a:spcBef>
              <a:buNone/>
              <a:defRPr sz="5800" kern="1200" spc="-200" baseline="0">
                <a:solidFill>
                  <a:srgbClr val="00B0F0"/>
                </a:solidFill>
                <a:latin typeface="+mj-lt"/>
                <a:ea typeface="+mj-ea"/>
                <a:cs typeface="+mj-cs"/>
              </a:defRPr>
            </a:lvl1pPr>
          </a:lstStyle>
          <a:p>
            <a:r>
              <a:rPr lang="en-AU" dirty="0" smtClean="0">
                <a:solidFill>
                  <a:schemeClr val="bg1"/>
                </a:solidFill>
              </a:rPr>
              <a:t>Silver bullet!?</a:t>
            </a:r>
            <a:endParaRPr lang="en-AU" dirty="0">
              <a:solidFill>
                <a:schemeClr val="bg1"/>
              </a:solidFill>
            </a:endParaRPr>
          </a:p>
        </p:txBody>
      </p:sp>
    </p:spTree>
    <p:extLst>
      <p:ext uri="{BB962C8B-B14F-4D97-AF65-F5344CB8AC3E}">
        <p14:creationId xmlns:p14="http://schemas.microsoft.com/office/powerpoint/2010/main" val="42925993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Disadvantages</a:t>
            </a:r>
            <a:endParaRPr lang="en-AU" dirty="0"/>
          </a:p>
        </p:txBody>
      </p:sp>
      <p:sp>
        <p:nvSpPr>
          <p:cNvPr id="3" name="Content Placeholder 2"/>
          <p:cNvSpPr>
            <a:spLocks noGrp="1"/>
          </p:cNvSpPr>
          <p:nvPr>
            <p:ph idx="1"/>
          </p:nvPr>
        </p:nvSpPr>
        <p:spPr/>
        <p:txBody>
          <a:bodyPr/>
          <a:lstStyle/>
          <a:p>
            <a:r>
              <a:rPr lang="en-AU" dirty="0" smtClean="0"/>
              <a:t>Hard to get complete </a:t>
            </a:r>
            <a:r>
              <a:rPr lang="en-AU" dirty="0"/>
              <a:t>coverage of </a:t>
            </a:r>
            <a:r>
              <a:rPr lang="en-AU" i="1" dirty="0"/>
              <a:t>complex</a:t>
            </a:r>
            <a:r>
              <a:rPr lang="en-AU" dirty="0"/>
              <a:t> </a:t>
            </a:r>
            <a:r>
              <a:rPr lang="en-AU" dirty="0" smtClean="0"/>
              <a:t>code</a:t>
            </a:r>
          </a:p>
          <a:p>
            <a:pPr lvl="1"/>
            <a:r>
              <a:rPr lang="en-AU" dirty="0"/>
              <a:t>Combinatorial </a:t>
            </a:r>
            <a:r>
              <a:rPr lang="en-AU" dirty="0" smtClean="0"/>
              <a:t>explosion</a:t>
            </a:r>
          </a:p>
          <a:p>
            <a:r>
              <a:rPr lang="en-US" dirty="0" smtClean="0"/>
              <a:t>Hard to know why broken</a:t>
            </a:r>
          </a:p>
          <a:p>
            <a:r>
              <a:rPr lang="en-AU" dirty="0"/>
              <a:t>Multiple test failures</a:t>
            </a:r>
          </a:p>
          <a:p>
            <a:r>
              <a:rPr lang="en-AU" dirty="0" smtClean="0"/>
              <a:t>Test </a:t>
            </a:r>
            <a:r>
              <a:rPr lang="en-AU" dirty="0"/>
              <a:t>complexity – lots of moving </a:t>
            </a:r>
            <a:r>
              <a:rPr lang="en-AU" dirty="0" smtClean="0"/>
              <a:t>parts</a:t>
            </a:r>
            <a:endParaRPr lang="en-AU" dirty="0"/>
          </a:p>
        </p:txBody>
      </p:sp>
      <p:sp>
        <p:nvSpPr>
          <p:cNvPr id="4" name="Slide Number Placeholder 3"/>
          <p:cNvSpPr>
            <a:spLocks noGrp="1"/>
          </p:cNvSpPr>
          <p:nvPr>
            <p:ph type="sldNum" sz="quarter" idx="12"/>
          </p:nvPr>
        </p:nvSpPr>
        <p:spPr/>
        <p:txBody>
          <a:bodyPr/>
          <a:lstStyle/>
          <a:p>
            <a:fld id="{1DEBBDC7-4A1B-43E6-8DA6-58148E08E8A6}" type="slidenum">
              <a:rPr lang="en-AU" smtClean="0"/>
              <a:t>26</a:t>
            </a:fld>
            <a:endParaRPr lang="en-AU"/>
          </a:p>
        </p:txBody>
      </p:sp>
    </p:spTree>
    <p:extLst>
      <p:ext uri="{BB962C8B-B14F-4D97-AF65-F5344CB8AC3E}">
        <p14:creationId xmlns:p14="http://schemas.microsoft.com/office/powerpoint/2010/main" val="176084142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about “unit” tests?</a:t>
            </a:r>
            <a:endParaRPr lang="en-AU" dirty="0"/>
          </a:p>
        </p:txBody>
      </p:sp>
      <p:sp>
        <p:nvSpPr>
          <p:cNvPr id="4" name="Slide Number Placeholder 3"/>
          <p:cNvSpPr>
            <a:spLocks noGrp="1"/>
          </p:cNvSpPr>
          <p:nvPr>
            <p:ph type="sldNum" sz="quarter" idx="12"/>
          </p:nvPr>
        </p:nvSpPr>
        <p:spPr/>
        <p:txBody>
          <a:bodyPr/>
          <a:lstStyle/>
          <a:p>
            <a:fld id="{1DEBBDC7-4A1B-43E6-8DA6-58148E08E8A6}" type="slidenum">
              <a:rPr lang="en-AU" smtClean="0"/>
              <a:pPr/>
              <a:t>27</a:t>
            </a:fld>
            <a:endParaRPr lang="en-AU" dirty="0"/>
          </a:p>
        </p:txBody>
      </p:sp>
    </p:spTree>
    <p:extLst>
      <p:ext uri="{BB962C8B-B14F-4D97-AF65-F5344CB8AC3E}">
        <p14:creationId xmlns:p14="http://schemas.microsoft.com/office/powerpoint/2010/main" val="227796814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Implementation tests </a:t>
            </a:r>
            <a:r>
              <a:rPr lang="en-GB" sz="5400" dirty="0" smtClean="0"/>
              <a:t>(“unit” tests</a:t>
            </a:r>
            <a:r>
              <a:rPr lang="en-GB" dirty="0" smtClean="0"/>
              <a:t>)</a:t>
            </a:r>
            <a:endParaRPr lang="en-AU" dirty="0"/>
          </a:p>
        </p:txBody>
      </p:sp>
      <p:sp>
        <p:nvSpPr>
          <p:cNvPr id="3" name="Content Placeholder 2"/>
          <p:cNvSpPr>
            <a:spLocks noGrp="1"/>
          </p:cNvSpPr>
          <p:nvPr>
            <p:ph idx="1"/>
          </p:nvPr>
        </p:nvSpPr>
        <p:spPr/>
        <p:txBody>
          <a:bodyPr/>
          <a:lstStyle/>
          <a:p>
            <a:r>
              <a:rPr lang="en-GB" dirty="0" smtClean="0"/>
              <a:t>In-memory, in-process, low-level, implementation-focussed</a:t>
            </a:r>
          </a:p>
          <a:p>
            <a:r>
              <a:rPr lang="en-GB" dirty="0" smtClean="0"/>
              <a:t>Lightning fast, but lower confidence</a:t>
            </a:r>
          </a:p>
          <a:p>
            <a:r>
              <a:rPr lang="en-GB" dirty="0"/>
              <a:t>Inhibits ability to safely/painlessly refactor</a:t>
            </a:r>
          </a:p>
          <a:p>
            <a:r>
              <a:rPr lang="en-GB" dirty="0" smtClean="0"/>
              <a:t>Important </a:t>
            </a:r>
            <a:r>
              <a:rPr lang="en-GB" dirty="0"/>
              <a:t>tool in the right situation</a:t>
            </a:r>
          </a:p>
          <a:p>
            <a:r>
              <a:rPr lang="en-GB" dirty="0" smtClean="0"/>
              <a:t>Useful to drive </a:t>
            </a:r>
            <a:r>
              <a:rPr lang="en-GB" dirty="0" err="1" smtClean="0"/>
              <a:t>impl</a:t>
            </a:r>
            <a:r>
              <a:rPr lang="en-GB" dirty="0" smtClean="0"/>
              <a:t>/support of complexity</a:t>
            </a:r>
          </a:p>
          <a:p>
            <a:pPr lvl="1"/>
            <a:r>
              <a:rPr lang="en-GB" dirty="0" smtClean="0"/>
              <a:t>Decision point – </a:t>
            </a:r>
            <a:r>
              <a:rPr lang="en-GB" b="1" dirty="0" smtClean="0"/>
              <a:t>throw away </a:t>
            </a:r>
            <a:r>
              <a:rPr lang="en-GB" dirty="0" smtClean="0"/>
              <a:t>or </a:t>
            </a:r>
            <a:r>
              <a:rPr lang="en-GB" i="1" dirty="0" smtClean="0"/>
              <a:t>keep</a:t>
            </a:r>
            <a:r>
              <a:rPr lang="en-GB" dirty="0" smtClean="0"/>
              <a:t>?</a:t>
            </a:r>
          </a:p>
          <a:p>
            <a:endParaRPr lang="en-GB" dirty="0" smtClean="0"/>
          </a:p>
          <a:p>
            <a:pPr marL="0" indent="0">
              <a:buNone/>
            </a:pPr>
            <a:endParaRPr lang="en-AU" dirty="0"/>
          </a:p>
        </p:txBody>
      </p:sp>
      <p:sp>
        <p:nvSpPr>
          <p:cNvPr id="5" name="Slide Number Placeholder 4"/>
          <p:cNvSpPr>
            <a:spLocks noGrp="1"/>
          </p:cNvSpPr>
          <p:nvPr>
            <p:ph type="sldNum" sz="quarter" idx="12"/>
          </p:nvPr>
        </p:nvSpPr>
        <p:spPr/>
        <p:txBody>
          <a:bodyPr/>
          <a:lstStyle/>
          <a:p>
            <a:fld id="{1DEBBDC7-4A1B-43E6-8DA6-58148E08E8A6}" type="slidenum">
              <a:rPr lang="en-AU" smtClean="0"/>
              <a:t>28</a:t>
            </a:fld>
            <a:endParaRPr lang="en-AU"/>
          </a:p>
        </p:txBody>
      </p:sp>
    </p:spTree>
    <p:extLst>
      <p:ext uri="{BB962C8B-B14F-4D97-AF65-F5344CB8AC3E}">
        <p14:creationId xmlns:p14="http://schemas.microsoft.com/office/powerpoint/2010/main" val="51250350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Demo</a:t>
            </a:r>
            <a:br>
              <a:rPr lang="en-AU" dirty="0"/>
            </a:br>
            <a:r>
              <a:rPr lang="en-AU" sz="3200" dirty="0" smtClean="0"/>
              <a:t>Implementation unit tests vs subcutaneous test</a:t>
            </a:r>
            <a:endParaRPr lang="en-AU" dirty="0"/>
          </a:p>
        </p:txBody>
      </p:sp>
      <p:sp>
        <p:nvSpPr>
          <p:cNvPr id="4" name="Slide Number Placeholder 3"/>
          <p:cNvSpPr>
            <a:spLocks noGrp="1"/>
          </p:cNvSpPr>
          <p:nvPr>
            <p:ph type="sldNum" sz="quarter" idx="12"/>
          </p:nvPr>
        </p:nvSpPr>
        <p:spPr/>
        <p:txBody>
          <a:bodyPr/>
          <a:lstStyle/>
          <a:p>
            <a:fld id="{1DEBBDC7-4A1B-43E6-8DA6-58148E08E8A6}" type="slidenum">
              <a:rPr lang="en-AU" smtClean="0"/>
              <a:pPr/>
              <a:t>29</a:t>
            </a:fld>
            <a:endParaRPr lang="en-AU" dirty="0"/>
          </a:p>
        </p:txBody>
      </p:sp>
    </p:spTree>
    <p:extLst>
      <p:ext uri="{BB962C8B-B14F-4D97-AF65-F5344CB8AC3E}">
        <p14:creationId xmlns:p14="http://schemas.microsoft.com/office/powerpoint/2010/main" val="47254343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3496" y="1629593"/>
            <a:ext cx="9864918" cy="4536505"/>
          </a:xfrm>
        </p:spPr>
        <p:txBody>
          <a:bodyPr/>
          <a:lstStyle/>
          <a:p>
            <a:r>
              <a:rPr lang="en-US" dirty="0" smtClean="0"/>
              <a:t>Why </a:t>
            </a:r>
            <a:r>
              <a:rPr lang="en-US" dirty="0" err="1" smtClean="0"/>
              <a:t>microtesting</a:t>
            </a:r>
            <a:r>
              <a:rPr lang="en-US" dirty="0" smtClean="0"/>
              <a:t>?</a:t>
            </a:r>
            <a:endParaRPr lang="en-AU" dirty="0"/>
          </a:p>
        </p:txBody>
      </p:sp>
      <p:sp>
        <p:nvSpPr>
          <p:cNvPr id="4" name="Slide Number Placeholder 3"/>
          <p:cNvSpPr>
            <a:spLocks noGrp="1"/>
          </p:cNvSpPr>
          <p:nvPr>
            <p:ph type="sldNum" sz="quarter" idx="12"/>
          </p:nvPr>
        </p:nvSpPr>
        <p:spPr/>
        <p:txBody>
          <a:bodyPr/>
          <a:lstStyle/>
          <a:p>
            <a:fld id="{1DEBBDC7-4A1B-43E6-8DA6-58148E08E8A6}" type="slidenum">
              <a:rPr lang="en-AU" smtClean="0"/>
              <a:pPr/>
              <a:t>3</a:t>
            </a:fld>
            <a:endParaRPr lang="en-AU" dirty="0"/>
          </a:p>
        </p:txBody>
      </p:sp>
      <p:sp>
        <p:nvSpPr>
          <p:cNvPr id="5" name="TextBox 4"/>
          <p:cNvSpPr txBox="1"/>
          <p:nvPr/>
        </p:nvSpPr>
        <p:spPr>
          <a:xfrm>
            <a:off x="766614" y="3429794"/>
            <a:ext cx="7500515" cy="523220"/>
          </a:xfrm>
          <a:prstGeom prst="rect">
            <a:avLst/>
          </a:prstGeom>
          <a:noFill/>
        </p:spPr>
        <p:txBody>
          <a:bodyPr wrap="none" rtlCol="0">
            <a:spAutoFit/>
          </a:bodyPr>
          <a:lstStyle/>
          <a:p>
            <a:r>
              <a:rPr lang="en-US" sz="2800" dirty="0" smtClean="0"/>
              <a:t>Because we wanted to be part of the cool club</a:t>
            </a:r>
            <a:endParaRPr lang="en-AU" sz="2800" dirty="0"/>
          </a:p>
        </p:txBody>
      </p:sp>
      <p:sp>
        <p:nvSpPr>
          <p:cNvPr id="6" name="TextBox 5"/>
          <p:cNvSpPr txBox="1"/>
          <p:nvPr/>
        </p:nvSpPr>
        <p:spPr>
          <a:xfrm>
            <a:off x="3286894" y="4402928"/>
            <a:ext cx="7728719" cy="523220"/>
          </a:xfrm>
          <a:prstGeom prst="rect">
            <a:avLst/>
          </a:prstGeom>
          <a:noFill/>
        </p:spPr>
        <p:txBody>
          <a:bodyPr wrap="none" rtlCol="0">
            <a:spAutoFit/>
          </a:bodyPr>
          <a:lstStyle/>
          <a:p>
            <a:r>
              <a:rPr lang="en-US" sz="2800" dirty="0" smtClean="0"/>
              <a:t>Because we wanted to harness our inner hipster</a:t>
            </a:r>
          </a:p>
        </p:txBody>
      </p:sp>
      <p:sp>
        <p:nvSpPr>
          <p:cNvPr id="7" name="TextBox 6"/>
          <p:cNvSpPr txBox="1"/>
          <p:nvPr/>
        </p:nvSpPr>
        <p:spPr>
          <a:xfrm>
            <a:off x="4078982" y="5649538"/>
            <a:ext cx="6963316" cy="954107"/>
          </a:xfrm>
          <a:prstGeom prst="rect">
            <a:avLst/>
          </a:prstGeom>
          <a:noFill/>
        </p:spPr>
        <p:txBody>
          <a:bodyPr wrap="none" rtlCol="0">
            <a:spAutoFit/>
          </a:bodyPr>
          <a:lstStyle/>
          <a:p>
            <a:r>
              <a:rPr lang="en-US" sz="2800" b="1" dirty="0" smtClean="0"/>
              <a:t>Because we have been writing less tests,</a:t>
            </a:r>
          </a:p>
          <a:p>
            <a:r>
              <a:rPr lang="en-US" sz="2800" b="1" dirty="0" smtClean="0"/>
              <a:t>but getting more out of it</a:t>
            </a:r>
            <a:endParaRPr lang="en-AU" sz="2800" b="1" dirty="0"/>
          </a:p>
        </p:txBody>
      </p:sp>
    </p:spTree>
    <p:extLst>
      <p:ext uri="{BB962C8B-B14F-4D97-AF65-F5344CB8AC3E}">
        <p14:creationId xmlns:p14="http://schemas.microsoft.com/office/powerpoint/2010/main" val="3711350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about automated UI tests?</a:t>
            </a:r>
            <a:endParaRPr lang="en-AU" dirty="0"/>
          </a:p>
        </p:txBody>
      </p:sp>
      <p:sp>
        <p:nvSpPr>
          <p:cNvPr id="4" name="Slide Number Placeholder 3"/>
          <p:cNvSpPr>
            <a:spLocks noGrp="1"/>
          </p:cNvSpPr>
          <p:nvPr>
            <p:ph type="sldNum" sz="quarter" idx="12"/>
          </p:nvPr>
        </p:nvSpPr>
        <p:spPr/>
        <p:txBody>
          <a:bodyPr/>
          <a:lstStyle/>
          <a:p>
            <a:fld id="{1DEBBDC7-4A1B-43E6-8DA6-58148E08E8A6}" type="slidenum">
              <a:rPr lang="en-AU" smtClean="0"/>
              <a:pPr/>
              <a:t>30</a:t>
            </a:fld>
            <a:endParaRPr lang="en-AU" dirty="0"/>
          </a:p>
        </p:txBody>
      </p:sp>
    </p:spTree>
    <p:extLst>
      <p:ext uri="{BB962C8B-B14F-4D97-AF65-F5344CB8AC3E}">
        <p14:creationId xmlns:p14="http://schemas.microsoft.com/office/powerpoint/2010/main" val="382226415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Automated UI tests</a:t>
            </a:r>
            <a:endParaRPr lang="en-AU" dirty="0"/>
          </a:p>
        </p:txBody>
      </p:sp>
      <p:sp>
        <p:nvSpPr>
          <p:cNvPr id="3" name="Content Placeholder 2"/>
          <p:cNvSpPr>
            <a:spLocks noGrp="1"/>
          </p:cNvSpPr>
          <p:nvPr>
            <p:ph idx="1"/>
          </p:nvPr>
        </p:nvSpPr>
        <p:spPr/>
        <p:txBody>
          <a:bodyPr/>
          <a:lstStyle/>
          <a:p>
            <a:r>
              <a:rPr lang="en-US" dirty="0" smtClean="0"/>
              <a:t>High confidence</a:t>
            </a:r>
          </a:p>
          <a:p>
            <a:r>
              <a:rPr lang="en-US" dirty="0" smtClean="0"/>
              <a:t>Slow and fragile</a:t>
            </a:r>
          </a:p>
          <a:p>
            <a:endParaRPr lang="en-US" dirty="0"/>
          </a:p>
          <a:p>
            <a:r>
              <a:rPr lang="en-US" dirty="0" smtClean="0"/>
              <a:t>Great for complex UIs and high-value scenarios</a:t>
            </a:r>
          </a:p>
          <a:p>
            <a:r>
              <a:rPr lang="en-US" dirty="0" smtClean="0"/>
              <a:t>It’s a cost-benefit trade-off: don’t blindly cover everything in them – be </a:t>
            </a:r>
            <a:r>
              <a:rPr lang="en-US" i="1" dirty="0" smtClean="0"/>
              <a:t>smart</a:t>
            </a:r>
          </a:p>
        </p:txBody>
      </p:sp>
      <p:sp>
        <p:nvSpPr>
          <p:cNvPr id="5" name="Slide Number Placeholder 4"/>
          <p:cNvSpPr>
            <a:spLocks noGrp="1"/>
          </p:cNvSpPr>
          <p:nvPr>
            <p:ph type="sldNum" sz="quarter" idx="12"/>
          </p:nvPr>
        </p:nvSpPr>
        <p:spPr/>
        <p:txBody>
          <a:bodyPr/>
          <a:lstStyle/>
          <a:p>
            <a:fld id="{1DEBBDC7-4A1B-43E6-8DA6-58148E08E8A6}" type="slidenum">
              <a:rPr lang="en-AU" smtClean="0"/>
              <a:t>31</a:t>
            </a:fld>
            <a:endParaRPr lang="en-AU"/>
          </a:p>
        </p:txBody>
      </p:sp>
    </p:spTree>
    <p:extLst>
      <p:ext uri="{BB962C8B-B14F-4D97-AF65-F5344CB8AC3E}">
        <p14:creationId xmlns:p14="http://schemas.microsoft.com/office/powerpoint/2010/main" val="328821252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What testing strategy have we found effective?</a:t>
            </a:r>
            <a:endParaRPr lang="en-AU" dirty="0"/>
          </a:p>
        </p:txBody>
      </p:sp>
      <p:sp>
        <p:nvSpPr>
          <p:cNvPr id="5" name="Slide Number Placeholder 4"/>
          <p:cNvSpPr>
            <a:spLocks noGrp="1"/>
          </p:cNvSpPr>
          <p:nvPr>
            <p:ph type="sldNum" sz="quarter" idx="12"/>
          </p:nvPr>
        </p:nvSpPr>
        <p:spPr/>
        <p:txBody>
          <a:bodyPr/>
          <a:lstStyle/>
          <a:p>
            <a:fld id="{1DEBBDC7-4A1B-43E6-8DA6-58148E08E8A6}" type="slidenum">
              <a:rPr lang="en-AU" smtClean="0"/>
              <a:pPr/>
              <a:t>32</a:t>
            </a:fld>
            <a:endParaRPr lang="en-AU" dirty="0"/>
          </a:p>
        </p:txBody>
      </p:sp>
    </p:spTree>
    <p:extLst>
      <p:ext uri="{BB962C8B-B14F-4D97-AF65-F5344CB8AC3E}">
        <p14:creationId xmlns:p14="http://schemas.microsoft.com/office/powerpoint/2010/main" val="426433182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Context</a:t>
            </a:r>
            <a:endParaRPr lang="en-AU" dirty="0"/>
          </a:p>
        </p:txBody>
      </p:sp>
      <p:sp>
        <p:nvSpPr>
          <p:cNvPr id="3" name="Content Placeholder 2"/>
          <p:cNvSpPr>
            <a:spLocks noGrp="1"/>
          </p:cNvSpPr>
          <p:nvPr>
            <p:ph idx="1"/>
          </p:nvPr>
        </p:nvSpPr>
        <p:spPr/>
        <p:txBody>
          <a:bodyPr/>
          <a:lstStyle/>
          <a:p>
            <a:r>
              <a:rPr lang="en-AU" sz="2400" dirty="0" smtClean="0"/>
              <a:t>Small</a:t>
            </a:r>
            <a:r>
              <a:rPr lang="en-AU" dirty="0" smtClean="0"/>
              <a:t> to </a:t>
            </a:r>
            <a:r>
              <a:rPr lang="en-AU" sz="3200" dirty="0" smtClean="0"/>
              <a:t>Medium</a:t>
            </a:r>
            <a:r>
              <a:rPr lang="en-AU" dirty="0" smtClean="0"/>
              <a:t> line-of-business apps</a:t>
            </a:r>
          </a:p>
          <a:p>
            <a:r>
              <a:rPr lang="en-AU" dirty="0" smtClean="0"/>
              <a:t>Many industries: education, telecomm., financial</a:t>
            </a:r>
          </a:p>
          <a:p>
            <a:r>
              <a:rPr lang="en-AU" i="1" dirty="0"/>
              <a:t>Relatively</a:t>
            </a:r>
            <a:r>
              <a:rPr lang="en-AU" dirty="0"/>
              <a:t> small proportion of </a:t>
            </a:r>
            <a:r>
              <a:rPr lang="en-AU" sz="4400" dirty="0"/>
              <a:t>complex </a:t>
            </a:r>
            <a:r>
              <a:rPr lang="en-AU" dirty="0"/>
              <a:t>code</a:t>
            </a:r>
          </a:p>
          <a:p>
            <a:r>
              <a:rPr lang="en-AU" dirty="0" smtClean="0"/>
              <a:t>Not real-time / life-or-death</a:t>
            </a:r>
          </a:p>
          <a:p>
            <a:r>
              <a:rPr lang="en-AU" dirty="0" smtClean="0"/>
              <a:t>Using continuous delivery</a:t>
            </a:r>
          </a:p>
          <a:p>
            <a:r>
              <a:rPr lang="en-AU" dirty="0" smtClean="0"/>
              <a:t>Mixture of AngularJS, </a:t>
            </a:r>
            <a:r>
              <a:rPr lang="en-AU" dirty="0" err="1" smtClean="0"/>
              <a:t>Xamarin</a:t>
            </a:r>
            <a:r>
              <a:rPr lang="en-AU" dirty="0" smtClean="0"/>
              <a:t> and ASP.NET</a:t>
            </a:r>
          </a:p>
        </p:txBody>
      </p:sp>
      <p:sp>
        <p:nvSpPr>
          <p:cNvPr id="5" name="Slide Number Placeholder 4"/>
          <p:cNvSpPr>
            <a:spLocks noGrp="1"/>
          </p:cNvSpPr>
          <p:nvPr>
            <p:ph type="sldNum" sz="quarter" idx="12"/>
          </p:nvPr>
        </p:nvSpPr>
        <p:spPr/>
        <p:txBody>
          <a:bodyPr/>
          <a:lstStyle/>
          <a:p>
            <a:fld id="{1DEBBDC7-4A1B-43E6-8DA6-58148E08E8A6}" type="slidenum">
              <a:rPr lang="en-AU" smtClean="0"/>
              <a:t>33</a:t>
            </a:fld>
            <a:endParaRPr lang="en-AU"/>
          </a:p>
        </p:txBody>
      </p:sp>
    </p:spTree>
    <p:extLst>
      <p:ext uri="{BB962C8B-B14F-4D97-AF65-F5344CB8AC3E}">
        <p14:creationId xmlns:p14="http://schemas.microsoft.com/office/powerpoint/2010/main" val="386048166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Example testing strategy</a:t>
            </a:r>
            <a:endParaRPr lang="en-AU" dirty="0"/>
          </a:p>
        </p:txBody>
      </p:sp>
      <p:sp>
        <p:nvSpPr>
          <p:cNvPr id="3" name="Content Placeholder 2"/>
          <p:cNvSpPr>
            <a:spLocks noGrp="1"/>
          </p:cNvSpPr>
          <p:nvPr>
            <p:ph idx="1"/>
          </p:nvPr>
        </p:nvSpPr>
        <p:spPr/>
        <p:txBody>
          <a:bodyPr/>
          <a:lstStyle/>
          <a:p>
            <a:r>
              <a:rPr lang="en-AU" sz="4800" b="1" dirty="0" smtClean="0"/>
              <a:t>Subcutaneous tests </a:t>
            </a:r>
            <a:r>
              <a:rPr lang="en-AU" dirty="0" smtClean="0"/>
              <a:t>for ASP.NET MVC/AngularJS controllers, AngularJS directives and </a:t>
            </a:r>
            <a:r>
              <a:rPr lang="en-AU" dirty="0" err="1" smtClean="0"/>
              <a:t>Xamarin</a:t>
            </a:r>
            <a:r>
              <a:rPr lang="en-AU" dirty="0" smtClean="0"/>
              <a:t> view models</a:t>
            </a:r>
          </a:p>
          <a:p>
            <a:r>
              <a:rPr lang="en-AU" dirty="0" smtClean="0"/>
              <a:t>In-memory full stack HTTP server requests for ASP.NET Web API</a:t>
            </a:r>
          </a:p>
          <a:p>
            <a:r>
              <a:rPr lang="en-AU" dirty="0" smtClean="0"/>
              <a:t>Small, but judicious use of convention tests, route tests, integration tests, “unit” tests, end-to-end tests and UI tests</a:t>
            </a:r>
            <a:endParaRPr lang="en-AU" dirty="0"/>
          </a:p>
        </p:txBody>
      </p:sp>
      <p:sp>
        <p:nvSpPr>
          <p:cNvPr id="5" name="Slide Number Placeholder 4"/>
          <p:cNvSpPr>
            <a:spLocks noGrp="1"/>
          </p:cNvSpPr>
          <p:nvPr>
            <p:ph type="sldNum" sz="quarter" idx="12"/>
          </p:nvPr>
        </p:nvSpPr>
        <p:spPr/>
        <p:txBody>
          <a:bodyPr/>
          <a:lstStyle/>
          <a:p>
            <a:fld id="{1DEBBDC7-4A1B-43E6-8DA6-58148E08E8A6}" type="slidenum">
              <a:rPr lang="en-AU" smtClean="0"/>
              <a:t>34</a:t>
            </a:fld>
            <a:endParaRPr lang="en-AU"/>
          </a:p>
        </p:txBody>
      </p:sp>
    </p:spTree>
    <p:extLst>
      <p:ext uri="{BB962C8B-B14F-4D97-AF65-F5344CB8AC3E}">
        <p14:creationId xmlns:p14="http://schemas.microsoft.com/office/powerpoint/2010/main" val="127558286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What techniques do we use to make subcutaneous testing easier / more maintainable?</a:t>
            </a:r>
            <a:endParaRPr lang="en-AU" dirty="0"/>
          </a:p>
        </p:txBody>
      </p:sp>
      <p:sp>
        <p:nvSpPr>
          <p:cNvPr id="5" name="Slide Number Placeholder 4"/>
          <p:cNvSpPr>
            <a:spLocks noGrp="1"/>
          </p:cNvSpPr>
          <p:nvPr>
            <p:ph type="sldNum" sz="quarter" idx="12"/>
          </p:nvPr>
        </p:nvSpPr>
        <p:spPr/>
        <p:txBody>
          <a:bodyPr/>
          <a:lstStyle/>
          <a:p>
            <a:fld id="{1DEBBDC7-4A1B-43E6-8DA6-58148E08E8A6}" type="slidenum">
              <a:rPr lang="en-AU" smtClean="0"/>
              <a:pPr/>
              <a:t>35</a:t>
            </a:fld>
            <a:endParaRPr lang="en-AU" dirty="0"/>
          </a:p>
        </p:txBody>
      </p:sp>
    </p:spTree>
    <p:extLst>
      <p:ext uri="{BB962C8B-B14F-4D97-AF65-F5344CB8AC3E}">
        <p14:creationId xmlns:p14="http://schemas.microsoft.com/office/powerpoint/2010/main" val="70920205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Behaviour Driven Tests</a:t>
            </a:r>
            <a:endParaRPr lang="en-AU" dirty="0"/>
          </a:p>
        </p:txBody>
      </p:sp>
      <p:sp>
        <p:nvSpPr>
          <p:cNvPr id="3" name="Content Placeholder 2"/>
          <p:cNvSpPr>
            <a:spLocks noGrp="1"/>
          </p:cNvSpPr>
          <p:nvPr>
            <p:ph idx="1"/>
          </p:nvPr>
        </p:nvSpPr>
        <p:spPr/>
        <p:txBody>
          <a:bodyPr/>
          <a:lstStyle/>
          <a:p>
            <a:pPr lvl="1"/>
            <a:r>
              <a:rPr lang="en-AU" dirty="0"/>
              <a:t>Confidence</a:t>
            </a:r>
          </a:p>
          <a:p>
            <a:pPr lvl="1"/>
            <a:r>
              <a:rPr lang="en-AU" dirty="0" smtClean="0"/>
              <a:t>Focus</a:t>
            </a:r>
            <a:endParaRPr lang="en-AU" dirty="0"/>
          </a:p>
          <a:p>
            <a:pPr lvl="1"/>
            <a:r>
              <a:rPr lang="en-AU" dirty="0"/>
              <a:t>Easy to read and </a:t>
            </a:r>
            <a:r>
              <a:rPr lang="en-AU" dirty="0" smtClean="0"/>
              <a:t>write</a:t>
            </a:r>
          </a:p>
          <a:p>
            <a:pPr lvl="1"/>
            <a:endParaRPr lang="en-AU" i="1" dirty="0" smtClean="0"/>
          </a:p>
          <a:p>
            <a:pPr lvl="1"/>
            <a:endParaRPr lang="en-AU" i="1" dirty="0"/>
          </a:p>
          <a:p>
            <a:pPr lvl="1"/>
            <a:endParaRPr lang="en-AU" i="1" dirty="0" smtClean="0"/>
          </a:p>
          <a:p>
            <a:pPr lvl="1"/>
            <a:endParaRPr lang="en-AU" i="1" dirty="0" smtClean="0"/>
          </a:p>
          <a:p>
            <a:pPr lvl="1"/>
            <a:r>
              <a:rPr lang="en-AU" i="1" dirty="0" smtClean="0"/>
              <a:t>Tip</a:t>
            </a:r>
            <a:r>
              <a:rPr lang="en-AU" i="1" dirty="0"/>
              <a:t>: </a:t>
            </a:r>
            <a:r>
              <a:rPr lang="en-AU" dirty="0" smtClean="0"/>
              <a:t>If you’re using .NET, look into </a:t>
            </a:r>
            <a:r>
              <a:rPr lang="en-GB" dirty="0" err="1" smtClean="0"/>
              <a:t>BDDfy</a:t>
            </a:r>
            <a:endParaRPr lang="en-AU" dirty="0" smtClean="0"/>
          </a:p>
        </p:txBody>
      </p:sp>
      <p:sp>
        <p:nvSpPr>
          <p:cNvPr id="5" name="Slide Number Placeholder 4"/>
          <p:cNvSpPr>
            <a:spLocks noGrp="1"/>
          </p:cNvSpPr>
          <p:nvPr>
            <p:ph type="sldNum" sz="quarter" idx="12"/>
          </p:nvPr>
        </p:nvSpPr>
        <p:spPr/>
        <p:txBody>
          <a:bodyPr/>
          <a:lstStyle/>
          <a:p>
            <a:fld id="{1DEBBDC7-4A1B-43E6-8DA6-58148E08E8A6}" type="slidenum">
              <a:rPr lang="en-AU" smtClean="0"/>
              <a:t>36</a:t>
            </a:fld>
            <a:endParaRPr lang="en-AU"/>
          </a:p>
        </p:txBody>
      </p:sp>
    </p:spTree>
    <p:extLst>
      <p:ext uri="{BB962C8B-B14F-4D97-AF65-F5344CB8AC3E}">
        <p14:creationId xmlns:p14="http://schemas.microsoft.com/office/powerpoint/2010/main" val="220252572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Demo</a:t>
            </a:r>
            <a:br>
              <a:rPr lang="en-AU" dirty="0"/>
            </a:br>
            <a:r>
              <a:rPr lang="en-AU" sz="3200" dirty="0" err="1" smtClean="0"/>
              <a:t>Bddfy</a:t>
            </a:r>
            <a:r>
              <a:rPr lang="en-AU" sz="3200" dirty="0" smtClean="0"/>
              <a:t> / class per scenario</a:t>
            </a:r>
            <a:endParaRPr lang="en-AU" dirty="0"/>
          </a:p>
        </p:txBody>
      </p:sp>
      <p:sp>
        <p:nvSpPr>
          <p:cNvPr id="4" name="Slide Number Placeholder 3"/>
          <p:cNvSpPr>
            <a:spLocks noGrp="1"/>
          </p:cNvSpPr>
          <p:nvPr>
            <p:ph type="sldNum" sz="quarter" idx="12"/>
          </p:nvPr>
        </p:nvSpPr>
        <p:spPr/>
        <p:txBody>
          <a:bodyPr/>
          <a:lstStyle/>
          <a:p>
            <a:fld id="{1DEBBDC7-4A1B-43E6-8DA6-58148E08E8A6}" type="slidenum">
              <a:rPr lang="en-AU" smtClean="0"/>
              <a:pPr/>
              <a:t>37</a:t>
            </a:fld>
            <a:endParaRPr lang="en-AU" dirty="0"/>
          </a:p>
        </p:txBody>
      </p:sp>
    </p:spTree>
    <p:extLst>
      <p:ext uri="{BB962C8B-B14F-4D97-AF65-F5344CB8AC3E}">
        <p14:creationId xmlns:p14="http://schemas.microsoft.com/office/powerpoint/2010/main" val="303560627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Driving tests via DI container</a:t>
            </a:r>
            <a:endParaRPr lang="en-AU" dirty="0"/>
          </a:p>
        </p:txBody>
      </p:sp>
      <p:sp>
        <p:nvSpPr>
          <p:cNvPr id="3" name="Content Placeholder 2"/>
          <p:cNvSpPr>
            <a:spLocks noGrp="1"/>
          </p:cNvSpPr>
          <p:nvPr>
            <p:ph idx="1"/>
          </p:nvPr>
        </p:nvSpPr>
        <p:spPr/>
        <p:txBody>
          <a:bodyPr/>
          <a:lstStyle/>
          <a:p>
            <a:pPr lvl="1"/>
            <a:r>
              <a:rPr lang="en-AU" dirty="0" smtClean="0"/>
              <a:t>Helps avoid implementation </a:t>
            </a:r>
            <a:r>
              <a:rPr lang="en-AU" dirty="0"/>
              <a:t>details</a:t>
            </a:r>
          </a:p>
          <a:p>
            <a:pPr lvl="1"/>
            <a:r>
              <a:rPr lang="en-AU" dirty="0" smtClean="0"/>
              <a:t>Ensures production code paths</a:t>
            </a:r>
            <a:endParaRPr lang="en-AU" dirty="0"/>
          </a:p>
          <a:p>
            <a:pPr lvl="1"/>
            <a:r>
              <a:rPr lang="en-AU" dirty="0"/>
              <a:t>Easy to </a:t>
            </a:r>
            <a:r>
              <a:rPr lang="en-AU" dirty="0" smtClean="0"/>
              <a:t>selectively provide mocks</a:t>
            </a:r>
          </a:p>
          <a:p>
            <a:pPr lvl="1"/>
            <a:endParaRPr lang="en-AU" dirty="0"/>
          </a:p>
          <a:p>
            <a:pPr lvl="1"/>
            <a:endParaRPr lang="en-AU" dirty="0" smtClean="0"/>
          </a:p>
          <a:p>
            <a:pPr lvl="1"/>
            <a:endParaRPr lang="en-AU" dirty="0"/>
          </a:p>
          <a:p>
            <a:pPr lvl="1"/>
            <a:r>
              <a:rPr lang="en-AU" i="1" dirty="0" smtClean="0"/>
              <a:t>Tip: </a:t>
            </a:r>
            <a:r>
              <a:rPr lang="en-AU" dirty="0" smtClean="0"/>
              <a:t>Use child lifetime scopes to isolate test runs and incur container </a:t>
            </a:r>
            <a:r>
              <a:rPr lang="en-AU" dirty="0" err="1" smtClean="0"/>
              <a:t>startup</a:t>
            </a:r>
            <a:r>
              <a:rPr lang="en-AU" dirty="0" smtClean="0"/>
              <a:t> cost once only</a:t>
            </a:r>
            <a:endParaRPr lang="en-AU" dirty="0"/>
          </a:p>
          <a:p>
            <a:endParaRPr lang="en-AU" dirty="0"/>
          </a:p>
        </p:txBody>
      </p:sp>
      <p:sp>
        <p:nvSpPr>
          <p:cNvPr id="5" name="Slide Number Placeholder 4"/>
          <p:cNvSpPr>
            <a:spLocks noGrp="1"/>
          </p:cNvSpPr>
          <p:nvPr>
            <p:ph type="sldNum" sz="quarter" idx="12"/>
          </p:nvPr>
        </p:nvSpPr>
        <p:spPr/>
        <p:txBody>
          <a:bodyPr/>
          <a:lstStyle/>
          <a:p>
            <a:fld id="{1DEBBDC7-4A1B-43E6-8DA6-58148E08E8A6}" type="slidenum">
              <a:rPr lang="en-AU" smtClean="0"/>
              <a:t>38</a:t>
            </a:fld>
            <a:endParaRPr lang="en-AU"/>
          </a:p>
        </p:txBody>
      </p:sp>
    </p:spTree>
    <p:extLst>
      <p:ext uri="{BB962C8B-B14F-4D97-AF65-F5344CB8AC3E}">
        <p14:creationId xmlns:p14="http://schemas.microsoft.com/office/powerpoint/2010/main" val="364345262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Avoiding mocks / Hand-rolling</a:t>
            </a:r>
            <a:endParaRPr lang="en-AU" dirty="0"/>
          </a:p>
        </p:txBody>
      </p:sp>
      <p:sp>
        <p:nvSpPr>
          <p:cNvPr id="3" name="Content Placeholder 2"/>
          <p:cNvSpPr>
            <a:spLocks noGrp="1"/>
          </p:cNvSpPr>
          <p:nvPr>
            <p:ph idx="1"/>
          </p:nvPr>
        </p:nvSpPr>
        <p:spPr/>
        <p:txBody>
          <a:bodyPr/>
          <a:lstStyle/>
          <a:p>
            <a:r>
              <a:rPr lang="en-AU" dirty="0" smtClean="0"/>
              <a:t>Avoids implementation details</a:t>
            </a:r>
          </a:p>
          <a:p>
            <a:r>
              <a:rPr lang="en-AU" dirty="0"/>
              <a:t>Only mock external dependencies</a:t>
            </a:r>
          </a:p>
          <a:p>
            <a:r>
              <a:rPr lang="en-AU" dirty="0" smtClean="0"/>
              <a:t>Hand-rolled mocks – make mocking painful</a:t>
            </a:r>
          </a:p>
          <a:p>
            <a:pPr lvl="1"/>
            <a:r>
              <a:rPr lang="en-AU" dirty="0" smtClean="0"/>
              <a:t>Allow </a:t>
            </a:r>
            <a:r>
              <a:rPr lang="en-AU" dirty="0"/>
              <a:t>behaviour to be </a:t>
            </a:r>
            <a:r>
              <a:rPr lang="en-AU" dirty="0" smtClean="0"/>
              <a:t>codified</a:t>
            </a:r>
          </a:p>
          <a:p>
            <a:endParaRPr lang="en-AU" dirty="0"/>
          </a:p>
          <a:p>
            <a:r>
              <a:rPr lang="en-AU" i="1" dirty="0" smtClean="0"/>
              <a:t>Tip</a:t>
            </a:r>
            <a:r>
              <a:rPr lang="en-AU" dirty="0" smtClean="0"/>
              <a:t>: Create standard request/response pairs for APIs as a cross-cutting testing concern</a:t>
            </a:r>
            <a:endParaRPr lang="en-AU" dirty="0"/>
          </a:p>
          <a:p>
            <a:endParaRPr lang="en-AU" dirty="0"/>
          </a:p>
        </p:txBody>
      </p:sp>
      <p:sp>
        <p:nvSpPr>
          <p:cNvPr id="5" name="Slide Number Placeholder 4"/>
          <p:cNvSpPr>
            <a:spLocks noGrp="1"/>
          </p:cNvSpPr>
          <p:nvPr>
            <p:ph type="sldNum" sz="quarter" idx="12"/>
          </p:nvPr>
        </p:nvSpPr>
        <p:spPr/>
        <p:txBody>
          <a:bodyPr/>
          <a:lstStyle/>
          <a:p>
            <a:fld id="{1DEBBDC7-4A1B-43E6-8DA6-58148E08E8A6}" type="slidenum">
              <a:rPr lang="en-AU" smtClean="0"/>
              <a:t>39</a:t>
            </a:fld>
            <a:endParaRPr lang="en-AU"/>
          </a:p>
        </p:txBody>
      </p:sp>
    </p:spTree>
    <p:extLst>
      <p:ext uri="{BB962C8B-B14F-4D97-AF65-F5344CB8AC3E}">
        <p14:creationId xmlns:p14="http://schemas.microsoft.com/office/powerpoint/2010/main" val="70292416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l="8415" r="8415"/>
          <a:stretch>
            <a:fillRect/>
          </a:stretch>
        </p:blipFill>
        <p:spPr/>
      </p:pic>
    </p:spTree>
    <p:extLst>
      <p:ext uri="{BB962C8B-B14F-4D97-AF65-F5344CB8AC3E}">
        <p14:creationId xmlns:p14="http://schemas.microsoft.com/office/powerpoint/2010/main" val="41125168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Demo</a:t>
            </a:r>
            <a:br>
              <a:rPr lang="en-AU" dirty="0"/>
            </a:br>
            <a:r>
              <a:rPr lang="en-AU" sz="3200" dirty="0" smtClean="0"/>
              <a:t>Hand-rolled </a:t>
            </a:r>
            <a:r>
              <a:rPr lang="en-AU" sz="3200" smtClean="0"/>
              <a:t>mock example</a:t>
            </a:r>
            <a:endParaRPr lang="en-AU" dirty="0"/>
          </a:p>
        </p:txBody>
      </p:sp>
      <p:sp>
        <p:nvSpPr>
          <p:cNvPr id="4" name="Slide Number Placeholder 3"/>
          <p:cNvSpPr>
            <a:spLocks noGrp="1"/>
          </p:cNvSpPr>
          <p:nvPr>
            <p:ph type="sldNum" sz="quarter" idx="12"/>
          </p:nvPr>
        </p:nvSpPr>
        <p:spPr/>
        <p:txBody>
          <a:bodyPr/>
          <a:lstStyle/>
          <a:p>
            <a:fld id="{1DEBBDC7-4A1B-43E6-8DA6-58148E08E8A6}" type="slidenum">
              <a:rPr lang="en-AU" smtClean="0"/>
              <a:pPr/>
              <a:t>40</a:t>
            </a:fld>
            <a:endParaRPr lang="en-AU" dirty="0"/>
          </a:p>
        </p:txBody>
      </p:sp>
    </p:spTree>
    <p:extLst>
      <p:ext uri="{BB962C8B-B14F-4D97-AF65-F5344CB8AC3E}">
        <p14:creationId xmlns:p14="http://schemas.microsoft.com/office/powerpoint/2010/main" val="88298552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Approval Tests</a:t>
            </a:r>
            <a:endParaRPr lang="en-AU" dirty="0"/>
          </a:p>
        </p:txBody>
      </p:sp>
      <p:sp>
        <p:nvSpPr>
          <p:cNvPr id="3" name="Content Placeholder 2"/>
          <p:cNvSpPr>
            <a:spLocks noGrp="1"/>
          </p:cNvSpPr>
          <p:nvPr>
            <p:ph idx="1"/>
          </p:nvPr>
        </p:nvSpPr>
        <p:spPr/>
        <p:txBody>
          <a:bodyPr/>
          <a:lstStyle/>
          <a:p>
            <a:r>
              <a:rPr lang="en-AU" dirty="0" smtClean="0"/>
              <a:t>Test HTML / JSON / XML / text / images etc.</a:t>
            </a:r>
          </a:p>
          <a:p>
            <a:r>
              <a:rPr lang="en-AU" dirty="0" smtClean="0"/>
              <a:t>Use human brain</a:t>
            </a:r>
          </a:p>
          <a:p>
            <a:r>
              <a:rPr lang="en-AU" dirty="0" smtClean="0"/>
              <a:t>Avoid tedium of assertions</a:t>
            </a:r>
          </a:p>
          <a:p>
            <a:r>
              <a:rPr lang="en-AU" dirty="0" smtClean="0"/>
              <a:t>Pin down complex behaviour quickly and easily</a:t>
            </a:r>
          </a:p>
          <a:p>
            <a:r>
              <a:rPr lang="en-AU" dirty="0" smtClean="0"/>
              <a:t>Get a nice diff view when things change</a:t>
            </a:r>
          </a:p>
          <a:p>
            <a:endParaRPr lang="en-AU" dirty="0"/>
          </a:p>
          <a:p>
            <a:r>
              <a:rPr lang="en-AU" i="1" dirty="0" smtClean="0"/>
              <a:t>Tip</a:t>
            </a:r>
            <a:r>
              <a:rPr lang="en-AU" dirty="0" smtClean="0"/>
              <a:t>:</a:t>
            </a:r>
            <a:r>
              <a:rPr lang="en-AU" i="1" dirty="0" smtClean="0"/>
              <a:t> </a:t>
            </a:r>
            <a:r>
              <a:rPr lang="en-AU" dirty="0" smtClean="0"/>
              <a:t>Available in a bunch of languages</a:t>
            </a:r>
            <a:endParaRPr lang="en-AU" dirty="0"/>
          </a:p>
        </p:txBody>
      </p:sp>
      <p:sp>
        <p:nvSpPr>
          <p:cNvPr id="5" name="Slide Number Placeholder 4"/>
          <p:cNvSpPr>
            <a:spLocks noGrp="1"/>
          </p:cNvSpPr>
          <p:nvPr>
            <p:ph type="sldNum" sz="quarter" idx="12"/>
          </p:nvPr>
        </p:nvSpPr>
        <p:spPr/>
        <p:txBody>
          <a:bodyPr/>
          <a:lstStyle/>
          <a:p>
            <a:fld id="{1DEBBDC7-4A1B-43E6-8DA6-58148E08E8A6}" type="slidenum">
              <a:rPr lang="en-AU" smtClean="0"/>
              <a:t>41</a:t>
            </a:fld>
            <a:endParaRPr lang="en-AU"/>
          </a:p>
        </p:txBody>
      </p:sp>
    </p:spTree>
    <p:extLst>
      <p:ext uri="{BB962C8B-B14F-4D97-AF65-F5344CB8AC3E}">
        <p14:creationId xmlns:p14="http://schemas.microsoft.com/office/powerpoint/2010/main" val="314078871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descr="https://lh3.googleusercontent.com/-CTO2HOQGoDs/TuPo7nJ1U8I/AAAAAAAAH04/ycao7SUf78s/s720/Diff2.jpg"/>
          <p:cNvPicPr>
            <a:picLocks noChangeAspect="1" noChangeArrowheads="1"/>
          </p:cNvPicPr>
          <p:nvPr/>
        </p:nvPicPr>
        <p:blipFill rotWithShape="1">
          <a:blip r:embed="rId3">
            <a:extLst>
              <a:ext uri="{28A0092B-C50C-407E-A947-70E740481C1C}">
                <a14:useLocalDpi xmlns:a14="http://schemas.microsoft.com/office/drawing/2010/main" val="0"/>
              </a:ext>
            </a:extLst>
          </a:blip>
          <a:srcRect r="1822"/>
          <a:stretch/>
        </p:blipFill>
        <p:spPr bwMode="auto">
          <a:xfrm>
            <a:off x="2569" y="0"/>
            <a:ext cx="10989181" cy="6859588"/>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p:cNvSpPr txBox="1">
            <a:spLocks/>
          </p:cNvSpPr>
          <p:nvPr/>
        </p:nvSpPr>
        <p:spPr>
          <a:xfrm>
            <a:off x="838622" y="333450"/>
            <a:ext cx="10048720" cy="1143265"/>
          </a:xfrm>
          <a:prstGeom prst="rect">
            <a:avLst/>
          </a:prstGeom>
        </p:spPr>
        <p:txBody>
          <a:bodyPr/>
          <a:lstStyle>
            <a:lvl1pPr algn="l" defTabSz="1088502" rtl="0" eaLnBrk="1" latinLnBrk="0" hangingPunct="1">
              <a:lnSpc>
                <a:spcPts val="5000"/>
              </a:lnSpc>
              <a:spcBef>
                <a:spcPct val="0"/>
              </a:spcBef>
              <a:buNone/>
              <a:defRPr sz="5800" kern="1200" spc="-200" baseline="0">
                <a:solidFill>
                  <a:srgbClr val="00B0F0"/>
                </a:solidFill>
                <a:latin typeface="+mj-lt"/>
                <a:ea typeface="+mj-ea"/>
                <a:cs typeface="+mj-cs"/>
              </a:defRPr>
            </a:lvl1pPr>
          </a:lstStyle>
          <a:p>
            <a:r>
              <a:rPr lang="en-GB" smtClean="0">
                <a:solidFill>
                  <a:schemeClr val="bg1"/>
                </a:solidFill>
              </a:rPr>
              <a:t>Speed</a:t>
            </a:r>
            <a:endParaRPr lang="en-GB" dirty="0">
              <a:solidFill>
                <a:schemeClr val="bg1"/>
              </a:solidFill>
            </a:endParaRPr>
          </a:p>
        </p:txBody>
      </p:sp>
      <p:sp>
        <p:nvSpPr>
          <p:cNvPr id="7" name="TextBox 6"/>
          <p:cNvSpPr txBox="1"/>
          <p:nvPr/>
        </p:nvSpPr>
        <p:spPr>
          <a:xfrm>
            <a:off x="8759502" y="1557586"/>
            <a:ext cx="500458" cy="938719"/>
          </a:xfrm>
          <a:prstGeom prst="rect">
            <a:avLst/>
          </a:prstGeom>
          <a:noFill/>
        </p:spPr>
        <p:txBody>
          <a:bodyPr wrap="none" rtlCol="0">
            <a:spAutoFit/>
          </a:bodyPr>
          <a:lstStyle/>
          <a:p>
            <a:r>
              <a:rPr lang="en-GB" sz="5500" dirty="0" smtClean="0">
                <a:solidFill>
                  <a:srgbClr val="FF0000"/>
                </a:solidFill>
              </a:rPr>
              <a:t>?</a:t>
            </a:r>
            <a:endParaRPr lang="en-AU" sz="5500" dirty="0">
              <a:solidFill>
                <a:srgbClr val="FF0000"/>
              </a:solidFill>
            </a:endParaRPr>
          </a:p>
        </p:txBody>
      </p:sp>
    </p:spTree>
    <p:extLst>
      <p:ext uri="{BB962C8B-B14F-4D97-AF65-F5344CB8AC3E}">
        <p14:creationId xmlns:p14="http://schemas.microsoft.com/office/powerpoint/2010/main" val="351811512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Object Mother / Test Data Builder</a:t>
            </a:r>
            <a:endParaRPr lang="en-AU" dirty="0"/>
          </a:p>
        </p:txBody>
      </p:sp>
      <p:sp>
        <p:nvSpPr>
          <p:cNvPr id="3" name="Content Placeholder 2"/>
          <p:cNvSpPr>
            <a:spLocks noGrp="1"/>
          </p:cNvSpPr>
          <p:nvPr>
            <p:ph idx="1"/>
          </p:nvPr>
        </p:nvSpPr>
        <p:spPr/>
        <p:txBody>
          <a:bodyPr/>
          <a:lstStyle/>
          <a:p>
            <a:r>
              <a:rPr lang="en-AU" dirty="0" smtClean="0"/>
              <a:t>Two powerful patterns </a:t>
            </a:r>
            <a:r>
              <a:rPr lang="en-AU" smtClean="0"/>
              <a:t>that complement</a:t>
            </a:r>
            <a:endParaRPr lang="en-AU" dirty="0" smtClean="0"/>
          </a:p>
          <a:p>
            <a:r>
              <a:rPr lang="en-AU" dirty="0" smtClean="0"/>
              <a:t>Improves consistency, clarity of intent, tests-as-documentation, readability, maintainability</a:t>
            </a:r>
          </a:p>
          <a:p>
            <a:r>
              <a:rPr lang="en-AU" dirty="0" smtClean="0"/>
              <a:t>Allows you to simplify complex data setup</a:t>
            </a:r>
          </a:p>
          <a:p>
            <a:endParaRPr lang="en-AU" dirty="0"/>
          </a:p>
          <a:p>
            <a:r>
              <a:rPr lang="en-AU" i="1" dirty="0" smtClean="0"/>
              <a:t>Tip</a:t>
            </a:r>
            <a:r>
              <a:rPr lang="en-AU" dirty="0" smtClean="0"/>
              <a:t>: If you are using .NET check out </a:t>
            </a:r>
            <a:r>
              <a:rPr lang="en-AU" dirty="0" err="1" smtClean="0"/>
              <a:t>TestStack.Dossier</a:t>
            </a:r>
            <a:endParaRPr lang="en-AU" i="1" dirty="0"/>
          </a:p>
        </p:txBody>
      </p:sp>
      <p:sp>
        <p:nvSpPr>
          <p:cNvPr id="5" name="Slide Number Placeholder 4"/>
          <p:cNvSpPr>
            <a:spLocks noGrp="1"/>
          </p:cNvSpPr>
          <p:nvPr>
            <p:ph type="sldNum" sz="quarter" idx="12"/>
          </p:nvPr>
        </p:nvSpPr>
        <p:spPr/>
        <p:txBody>
          <a:bodyPr/>
          <a:lstStyle/>
          <a:p>
            <a:fld id="{1DEBBDC7-4A1B-43E6-8DA6-58148E08E8A6}" type="slidenum">
              <a:rPr lang="en-AU" smtClean="0"/>
              <a:t>43</a:t>
            </a:fld>
            <a:endParaRPr lang="en-AU"/>
          </a:p>
        </p:txBody>
      </p:sp>
    </p:spTree>
    <p:extLst>
      <p:ext uri="{BB962C8B-B14F-4D97-AF65-F5344CB8AC3E}">
        <p14:creationId xmlns:p14="http://schemas.microsoft.com/office/powerpoint/2010/main" val="277877184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Demo</a:t>
            </a:r>
            <a:br>
              <a:rPr lang="en-AU" dirty="0"/>
            </a:br>
            <a:r>
              <a:rPr lang="en-AU" sz="3200" dirty="0"/>
              <a:t>T</a:t>
            </a:r>
            <a:r>
              <a:rPr lang="en-AU" sz="3200" dirty="0" smtClean="0"/>
              <a:t>est data generation example</a:t>
            </a:r>
            <a:endParaRPr lang="en-AU" dirty="0"/>
          </a:p>
        </p:txBody>
      </p:sp>
      <p:sp>
        <p:nvSpPr>
          <p:cNvPr id="4" name="Slide Number Placeholder 3"/>
          <p:cNvSpPr>
            <a:spLocks noGrp="1"/>
          </p:cNvSpPr>
          <p:nvPr>
            <p:ph type="sldNum" sz="quarter" idx="12"/>
          </p:nvPr>
        </p:nvSpPr>
        <p:spPr/>
        <p:txBody>
          <a:bodyPr/>
          <a:lstStyle/>
          <a:p>
            <a:fld id="{1DEBBDC7-4A1B-43E6-8DA6-58148E08E8A6}" type="slidenum">
              <a:rPr lang="en-AU" smtClean="0"/>
              <a:pPr/>
              <a:t>44</a:t>
            </a:fld>
            <a:endParaRPr lang="en-AU" dirty="0"/>
          </a:p>
        </p:txBody>
      </p:sp>
    </p:spTree>
    <p:extLst>
      <p:ext uri="{BB962C8B-B14F-4D97-AF65-F5344CB8AC3E}">
        <p14:creationId xmlns:p14="http://schemas.microsoft.com/office/powerpoint/2010/main" val="400771417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0590" y="1269554"/>
            <a:ext cx="10873030" cy="4536505"/>
          </a:xfrm>
        </p:spPr>
        <p:txBody>
          <a:bodyPr/>
          <a:lstStyle/>
          <a:p>
            <a:pPr>
              <a:lnSpc>
                <a:spcPts val="5000"/>
              </a:lnSpc>
            </a:pPr>
            <a:r>
              <a:rPr lang="en-AU" dirty="0" smtClean="0"/>
              <a:t>Questions</a:t>
            </a:r>
            <a:r>
              <a:rPr lang="en-AU" dirty="0"/>
              <a:t> </a:t>
            </a:r>
            <a:r>
              <a:rPr lang="en-AU" dirty="0" smtClean="0"/>
              <a:t>to ask…</a:t>
            </a:r>
            <a:br>
              <a:rPr lang="en-AU" dirty="0" smtClean="0"/>
            </a:br>
            <a:r>
              <a:rPr lang="en-AU" dirty="0" smtClean="0"/>
              <a:t/>
            </a:r>
            <a:br>
              <a:rPr lang="en-AU" dirty="0" smtClean="0"/>
            </a:br>
            <a:r>
              <a:rPr lang="en-AU" sz="3600" dirty="0"/>
              <a:t>Are you happy with amount of effort, overall confidence and speed of </a:t>
            </a:r>
            <a:r>
              <a:rPr lang="en-AU" sz="3600" dirty="0" smtClean="0"/>
              <a:t>feedback (checks and tests)?</a:t>
            </a:r>
            <a:br>
              <a:rPr lang="en-AU" sz="3600" dirty="0" smtClean="0"/>
            </a:br>
            <a:r>
              <a:rPr lang="en-AU" sz="3600" dirty="0" smtClean="0"/>
              <a:t/>
            </a:r>
            <a:br>
              <a:rPr lang="en-AU" sz="3600" dirty="0" smtClean="0"/>
            </a:br>
            <a:r>
              <a:rPr lang="en-AU" sz="3600" dirty="0" smtClean="0"/>
              <a:t>How can you make testing simpler?</a:t>
            </a:r>
            <a:br>
              <a:rPr lang="en-AU" sz="3600" dirty="0" smtClean="0"/>
            </a:br>
            <a:r>
              <a:rPr lang="en-AU" sz="3600" dirty="0" smtClean="0"/>
              <a:t/>
            </a:r>
            <a:br>
              <a:rPr lang="en-AU" sz="3600" dirty="0" smtClean="0"/>
            </a:br>
            <a:r>
              <a:rPr lang="en-AU" sz="3600" dirty="0" smtClean="0"/>
              <a:t>How can you continuously improve your testing?</a:t>
            </a:r>
            <a:endParaRPr lang="en-AU" sz="20800" dirty="0">
              <a:latin typeface="+mn-lt"/>
            </a:endParaRPr>
          </a:p>
        </p:txBody>
      </p:sp>
      <p:sp>
        <p:nvSpPr>
          <p:cNvPr id="3" name="Slide Number Placeholder 2"/>
          <p:cNvSpPr>
            <a:spLocks noGrp="1"/>
          </p:cNvSpPr>
          <p:nvPr>
            <p:ph type="sldNum" sz="quarter" idx="12"/>
          </p:nvPr>
        </p:nvSpPr>
        <p:spPr/>
        <p:txBody>
          <a:bodyPr/>
          <a:lstStyle/>
          <a:p>
            <a:fld id="{1DEBBDC7-4A1B-43E6-8DA6-58148E08E8A6}" type="slidenum">
              <a:rPr lang="en-AU" smtClean="0"/>
              <a:pPr/>
              <a:t>45</a:t>
            </a:fld>
            <a:endParaRPr lang="en-AU" dirty="0"/>
          </a:p>
        </p:txBody>
      </p:sp>
    </p:spTree>
    <p:extLst>
      <p:ext uri="{BB962C8B-B14F-4D97-AF65-F5344CB8AC3E}">
        <p14:creationId xmlns:p14="http://schemas.microsoft.com/office/powerpoint/2010/main" val="149092154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a:lnSpc>
                <a:spcPts val="8000"/>
              </a:lnSpc>
            </a:pPr>
            <a:r>
              <a:rPr lang="en-AU" dirty="0" smtClean="0"/>
              <a:t>Thankyou!</a:t>
            </a:r>
            <a:br>
              <a:rPr lang="en-AU" dirty="0" smtClean="0"/>
            </a:br>
            <a:r>
              <a:rPr lang="en-AU" dirty="0"/>
              <a:t/>
            </a:r>
            <a:br>
              <a:rPr lang="en-AU" dirty="0"/>
            </a:br>
            <a:r>
              <a:rPr lang="en-AU" dirty="0" smtClean="0"/>
              <a:t>	Questions?</a:t>
            </a:r>
            <a:endParaRPr lang="en-AU" dirty="0"/>
          </a:p>
        </p:txBody>
      </p:sp>
      <p:sp>
        <p:nvSpPr>
          <p:cNvPr id="4" name="TextBox 3"/>
          <p:cNvSpPr txBox="1"/>
          <p:nvPr/>
        </p:nvSpPr>
        <p:spPr>
          <a:xfrm>
            <a:off x="4222935" y="5518026"/>
            <a:ext cx="4046684" cy="1200329"/>
          </a:xfrm>
          <a:prstGeom prst="rect">
            <a:avLst/>
          </a:prstGeom>
          <a:noFill/>
        </p:spPr>
        <p:txBody>
          <a:bodyPr wrap="none" rtlCol="0">
            <a:spAutoFit/>
          </a:bodyPr>
          <a:lstStyle/>
          <a:p>
            <a:pPr algn="r"/>
            <a:r>
              <a:rPr lang="en-GB" sz="2400" dirty="0" smtClean="0">
                <a:solidFill>
                  <a:schemeClr val="bg1"/>
                </a:solidFill>
              </a:rPr>
              <a:t>Rob Moore</a:t>
            </a:r>
          </a:p>
          <a:p>
            <a:pPr algn="r"/>
            <a:r>
              <a:rPr lang="en-GB" sz="2400" dirty="0" smtClean="0">
                <a:solidFill>
                  <a:schemeClr val="bg1"/>
                </a:solidFill>
              </a:rPr>
              <a:t>Principal Consultant, Readify</a:t>
            </a:r>
          </a:p>
          <a:p>
            <a:pPr algn="r"/>
            <a:r>
              <a:rPr lang="en-GB" sz="2400" dirty="0" smtClean="0">
                <a:solidFill>
                  <a:schemeClr val="bg1"/>
                </a:solidFill>
              </a:rPr>
              <a:t>@</a:t>
            </a:r>
            <a:r>
              <a:rPr lang="en-GB" sz="2400" dirty="0" err="1" smtClean="0">
                <a:solidFill>
                  <a:schemeClr val="bg1"/>
                </a:solidFill>
              </a:rPr>
              <a:t>robdmoore</a:t>
            </a:r>
            <a:endParaRPr lang="en-AU" sz="2400" dirty="0">
              <a:solidFill>
                <a:schemeClr val="bg1"/>
              </a:solidFill>
            </a:endParaRPr>
          </a:p>
        </p:txBody>
      </p:sp>
      <p:sp>
        <p:nvSpPr>
          <p:cNvPr id="5" name="TextBox 4"/>
          <p:cNvSpPr txBox="1"/>
          <p:nvPr/>
        </p:nvSpPr>
        <p:spPr>
          <a:xfrm>
            <a:off x="406574" y="5518026"/>
            <a:ext cx="3531288" cy="1200329"/>
          </a:xfrm>
          <a:prstGeom prst="rect">
            <a:avLst/>
          </a:prstGeom>
          <a:noFill/>
        </p:spPr>
        <p:txBody>
          <a:bodyPr wrap="none" rtlCol="0">
            <a:spAutoFit/>
          </a:bodyPr>
          <a:lstStyle/>
          <a:p>
            <a:r>
              <a:rPr lang="en-GB" sz="2400" dirty="0" smtClean="0">
                <a:solidFill>
                  <a:schemeClr val="bg1"/>
                </a:solidFill>
              </a:rPr>
              <a:t>Matt Davies</a:t>
            </a:r>
          </a:p>
          <a:p>
            <a:r>
              <a:rPr lang="en-GB" sz="2400" dirty="0" smtClean="0">
                <a:solidFill>
                  <a:schemeClr val="bg1"/>
                </a:solidFill>
              </a:rPr>
              <a:t>Lead Consultant, Readify</a:t>
            </a:r>
          </a:p>
          <a:p>
            <a:r>
              <a:rPr lang="en-GB" sz="2400" dirty="0" smtClean="0">
                <a:solidFill>
                  <a:schemeClr val="bg1"/>
                </a:solidFill>
              </a:rPr>
              <a:t>@</a:t>
            </a:r>
            <a:r>
              <a:rPr lang="en-GB" sz="2400" dirty="0" err="1" smtClean="0">
                <a:solidFill>
                  <a:schemeClr val="bg1"/>
                </a:solidFill>
              </a:rPr>
              <a:t>mdaviesnet</a:t>
            </a:r>
            <a:endParaRPr lang="en-AU" sz="2400" dirty="0">
              <a:solidFill>
                <a:schemeClr val="bg1"/>
              </a:solidFill>
            </a:endParaRPr>
          </a:p>
        </p:txBody>
      </p:sp>
      <p:sp>
        <p:nvSpPr>
          <p:cNvPr id="3" name="Rectangle 2"/>
          <p:cNvSpPr/>
          <p:nvPr/>
        </p:nvSpPr>
        <p:spPr>
          <a:xfrm>
            <a:off x="2523816" y="117426"/>
            <a:ext cx="3398238" cy="415498"/>
          </a:xfrm>
          <a:prstGeom prst="rect">
            <a:avLst/>
          </a:prstGeom>
        </p:spPr>
        <p:txBody>
          <a:bodyPr wrap="none">
            <a:spAutoFit/>
          </a:bodyPr>
          <a:lstStyle/>
          <a:p>
            <a:r>
              <a:rPr lang="en-AU" b="1" dirty="0">
                <a:solidFill>
                  <a:schemeClr val="bg1"/>
                </a:solidFill>
              </a:rPr>
              <a:t>http://bit.ly/microtesting</a:t>
            </a:r>
          </a:p>
        </p:txBody>
      </p:sp>
    </p:spTree>
    <p:extLst>
      <p:ext uri="{BB962C8B-B14F-4D97-AF65-F5344CB8AC3E}">
        <p14:creationId xmlns:p14="http://schemas.microsoft.com/office/powerpoint/2010/main" val="62846998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Further reading</a:t>
            </a:r>
            <a:endParaRPr lang="en-AU" dirty="0"/>
          </a:p>
        </p:txBody>
      </p:sp>
      <p:sp>
        <p:nvSpPr>
          <p:cNvPr id="3" name="Content Placeholder 2"/>
          <p:cNvSpPr>
            <a:spLocks noGrp="1"/>
          </p:cNvSpPr>
          <p:nvPr>
            <p:ph idx="1"/>
          </p:nvPr>
        </p:nvSpPr>
        <p:spPr/>
        <p:txBody>
          <a:bodyPr/>
          <a:lstStyle/>
          <a:p>
            <a:r>
              <a:rPr lang="en-AU" sz="2400" dirty="0">
                <a:hlinkClick r:id="rId2"/>
              </a:rPr>
              <a:t>http://robdmoore.id.au/blog/2015/01/26/testing-i-dont-even/</a:t>
            </a:r>
            <a:endParaRPr lang="en-AU" sz="2400" dirty="0"/>
          </a:p>
          <a:p>
            <a:r>
              <a:rPr lang="en-AU" sz="2400" dirty="0">
                <a:hlinkClick r:id="rId3"/>
              </a:rPr>
              <a:t>http://robdmoore.id.au/blog/2013/05/26/test-data-generation-the-right-way-object-mother-test-data-builders-nsubstitute-nbuilder/</a:t>
            </a:r>
            <a:endParaRPr lang="en-AU" sz="2400" dirty="0"/>
          </a:p>
          <a:p>
            <a:r>
              <a:rPr lang="en-AU" sz="2400" dirty="0">
                <a:hlinkClick r:id="rId4"/>
              </a:rPr>
              <a:t>http://robdmoore.id.au/blog/2014/01/23/test-naming-automated-testing-series/</a:t>
            </a:r>
            <a:endParaRPr lang="en-AU" sz="2400" dirty="0"/>
          </a:p>
          <a:p>
            <a:r>
              <a:rPr lang="en-AU" sz="2400" dirty="0">
                <a:hlinkClick r:id="rId5"/>
              </a:rPr>
              <a:t>https://vimeo.com/68375232</a:t>
            </a:r>
            <a:endParaRPr lang="en-AU" sz="2400" dirty="0"/>
          </a:p>
          <a:p>
            <a:r>
              <a:rPr lang="en-AU" sz="2400" dirty="0">
                <a:hlinkClick r:id="rId6"/>
              </a:rPr>
              <a:t>https://</a:t>
            </a:r>
            <a:r>
              <a:rPr lang="en-AU" sz="2400" dirty="0" smtClean="0">
                <a:hlinkClick r:id="rId6"/>
              </a:rPr>
              <a:t>vimeo.com/68390508</a:t>
            </a:r>
            <a:endParaRPr lang="en-AU" sz="2400" dirty="0" smtClean="0"/>
          </a:p>
          <a:p>
            <a:r>
              <a:rPr lang="en-AU" sz="2400" dirty="0">
                <a:hlinkClick r:id="rId7"/>
              </a:rPr>
              <a:t>https://github.com/robdmoore/TestingPatternsWithDossierPresentation</a:t>
            </a:r>
            <a:r>
              <a:rPr lang="en-AU" sz="2400" dirty="0"/>
              <a:t> </a:t>
            </a:r>
          </a:p>
          <a:p>
            <a:r>
              <a:rPr lang="en-AU" sz="2400" dirty="0">
                <a:hlinkClick r:id="rId8"/>
              </a:rPr>
              <a:t>https://github.com/robdmoore/SubcutaneousTestsPresentation</a:t>
            </a:r>
            <a:endParaRPr lang="en-AU" sz="2400" dirty="0"/>
          </a:p>
          <a:p>
            <a:endParaRPr lang="en-AU" sz="2400" dirty="0"/>
          </a:p>
        </p:txBody>
      </p:sp>
      <p:sp>
        <p:nvSpPr>
          <p:cNvPr id="5" name="Slide Number Placeholder 4"/>
          <p:cNvSpPr>
            <a:spLocks noGrp="1"/>
          </p:cNvSpPr>
          <p:nvPr>
            <p:ph type="sldNum" sz="quarter" idx="12"/>
          </p:nvPr>
        </p:nvSpPr>
        <p:spPr/>
        <p:txBody>
          <a:bodyPr/>
          <a:lstStyle/>
          <a:p>
            <a:fld id="{1DEBBDC7-4A1B-43E6-8DA6-58148E08E8A6}" type="slidenum">
              <a:rPr lang="en-AU" smtClean="0"/>
              <a:t>47</a:t>
            </a:fld>
            <a:endParaRPr lang="en-AU"/>
          </a:p>
        </p:txBody>
      </p:sp>
    </p:spTree>
    <p:extLst>
      <p:ext uri="{BB962C8B-B14F-4D97-AF65-F5344CB8AC3E}">
        <p14:creationId xmlns:p14="http://schemas.microsoft.com/office/powerpoint/2010/main" val="75621937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0" y="0"/>
            <a:ext cx="11495806" cy="6868134"/>
          </a:xfrm>
        </p:spPr>
      </p:pic>
      <p:sp>
        <p:nvSpPr>
          <p:cNvPr id="3" name="TextBox 2"/>
          <p:cNvSpPr txBox="1"/>
          <p:nvPr/>
        </p:nvSpPr>
        <p:spPr>
          <a:xfrm>
            <a:off x="190550" y="189434"/>
            <a:ext cx="184731" cy="415498"/>
          </a:xfrm>
          <a:prstGeom prst="rect">
            <a:avLst/>
          </a:prstGeom>
          <a:solidFill>
            <a:srgbClr val="000000">
              <a:alpha val="40000"/>
            </a:srgbClr>
          </a:solidFill>
          <a:ln>
            <a:noFill/>
          </a:ln>
        </p:spPr>
        <p:txBody>
          <a:bodyPr wrap="none" rtlCol="0">
            <a:spAutoFit/>
          </a:bodyPr>
          <a:lstStyle/>
          <a:p>
            <a:endParaRPr lang="en-AU" b="1" dirty="0">
              <a:solidFill>
                <a:schemeClr val="bg1"/>
              </a:solidFill>
            </a:endParaRPr>
          </a:p>
        </p:txBody>
      </p:sp>
    </p:spTree>
    <p:extLst>
      <p:ext uri="{BB962C8B-B14F-4D97-AF65-F5344CB8AC3E}">
        <p14:creationId xmlns:p14="http://schemas.microsoft.com/office/powerpoint/2010/main" val="335002207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Theory</a:t>
            </a:r>
            <a:endParaRPr lang="en-AU" dirty="0"/>
          </a:p>
        </p:txBody>
      </p:sp>
      <p:sp>
        <p:nvSpPr>
          <p:cNvPr id="5" name="Slide Number Placeholder 4"/>
          <p:cNvSpPr>
            <a:spLocks noGrp="1"/>
          </p:cNvSpPr>
          <p:nvPr>
            <p:ph type="sldNum" sz="quarter" idx="12"/>
          </p:nvPr>
        </p:nvSpPr>
        <p:spPr/>
        <p:txBody>
          <a:bodyPr/>
          <a:lstStyle/>
          <a:p>
            <a:fld id="{1DEBBDC7-4A1B-43E6-8DA6-58148E08E8A6}" type="slidenum">
              <a:rPr lang="en-AU" smtClean="0"/>
              <a:pPr/>
              <a:t>6</a:t>
            </a:fld>
            <a:endParaRPr lang="en-AU" dirty="0"/>
          </a:p>
        </p:txBody>
      </p:sp>
      <p:sp>
        <p:nvSpPr>
          <p:cNvPr id="3" name="TextBox 2"/>
          <p:cNvSpPr txBox="1"/>
          <p:nvPr/>
        </p:nvSpPr>
        <p:spPr>
          <a:xfrm flipH="1">
            <a:off x="3790950" y="1413570"/>
            <a:ext cx="2880320" cy="1200329"/>
          </a:xfrm>
          <a:prstGeom prst="rect">
            <a:avLst/>
          </a:prstGeom>
          <a:noFill/>
        </p:spPr>
        <p:txBody>
          <a:bodyPr wrap="square" rtlCol="0">
            <a:spAutoFit/>
          </a:bodyPr>
          <a:lstStyle/>
          <a:p>
            <a:r>
              <a:rPr lang="en-US" sz="7200" dirty="0" smtClean="0">
                <a:solidFill>
                  <a:schemeClr val="bg1"/>
                </a:solidFill>
                <a:latin typeface="+mj-lt"/>
              </a:rPr>
              <a:t>(sorry)</a:t>
            </a:r>
            <a:endParaRPr lang="en-AU" sz="7200" dirty="0">
              <a:solidFill>
                <a:schemeClr val="bg1"/>
              </a:solidFill>
              <a:latin typeface="+mj-lt"/>
            </a:endParaRPr>
          </a:p>
        </p:txBody>
      </p:sp>
      <p:sp>
        <p:nvSpPr>
          <p:cNvPr id="6" name="TextBox 5"/>
          <p:cNvSpPr txBox="1"/>
          <p:nvPr/>
        </p:nvSpPr>
        <p:spPr>
          <a:xfrm flipH="1">
            <a:off x="5570590" y="4869954"/>
            <a:ext cx="5282873" cy="1384995"/>
          </a:xfrm>
          <a:prstGeom prst="rect">
            <a:avLst/>
          </a:prstGeom>
          <a:noFill/>
        </p:spPr>
        <p:txBody>
          <a:bodyPr wrap="square" rtlCol="0">
            <a:spAutoFit/>
          </a:bodyPr>
          <a:lstStyle/>
          <a:p>
            <a:r>
              <a:rPr lang="en-US" sz="2800" dirty="0" smtClean="0">
                <a:solidFill>
                  <a:schemeClr val="bg1"/>
                </a:solidFill>
              </a:rPr>
              <a:t>p.s. don’t worry, we promise we will deliver and burn the testing pyramid – keep an eye out for it</a:t>
            </a:r>
            <a:endParaRPr lang="en-AU" sz="2800" dirty="0">
              <a:solidFill>
                <a:schemeClr val="bg1"/>
              </a:solidFill>
            </a:endParaRPr>
          </a:p>
        </p:txBody>
      </p:sp>
    </p:spTree>
    <p:extLst>
      <p:ext uri="{BB962C8B-B14F-4D97-AF65-F5344CB8AC3E}">
        <p14:creationId xmlns:p14="http://schemas.microsoft.com/office/powerpoint/2010/main" val="3329519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Testing pyramid</a:t>
            </a:r>
            <a:endParaRPr lang="en-AU" dirty="0"/>
          </a:p>
        </p:txBody>
      </p:sp>
      <p:sp>
        <p:nvSpPr>
          <p:cNvPr id="5" name="Slide Number Placeholder 4"/>
          <p:cNvSpPr>
            <a:spLocks noGrp="1"/>
          </p:cNvSpPr>
          <p:nvPr>
            <p:ph type="sldNum" sz="quarter" idx="12"/>
          </p:nvPr>
        </p:nvSpPr>
        <p:spPr/>
        <p:txBody>
          <a:bodyPr/>
          <a:lstStyle/>
          <a:p>
            <a:fld id="{1DEBBDC7-4A1B-43E6-8DA6-58148E08E8A6}" type="slidenum">
              <a:rPr lang="en-AU" smtClean="0"/>
              <a:t>7</a:t>
            </a:fld>
            <a:endParaRPr lang="en-AU"/>
          </a:p>
        </p:txBody>
      </p:sp>
      <p:pic>
        <p:nvPicPr>
          <p:cNvPr id="1026" name="Picture 2" descr="http://martinfowler.com/bliki/images/testPyramid/pyramid.pn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026337" y="1998490"/>
            <a:ext cx="5672600" cy="391829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9168299" y="1629594"/>
            <a:ext cx="963725" cy="1200329"/>
          </a:xfrm>
          <a:prstGeom prst="rect">
            <a:avLst/>
          </a:prstGeom>
          <a:noFill/>
        </p:spPr>
        <p:txBody>
          <a:bodyPr wrap="none" rtlCol="0">
            <a:spAutoFit/>
          </a:bodyPr>
          <a:lstStyle/>
          <a:p>
            <a:r>
              <a:rPr lang="en-GB" sz="7200" dirty="0" smtClean="0">
                <a:sym typeface="Wingdings" panose="05000000000000000000" pitchFamily="2" charset="2"/>
              </a:rPr>
              <a:t></a:t>
            </a:r>
            <a:endParaRPr lang="en-AU" sz="7200" dirty="0"/>
          </a:p>
        </p:txBody>
      </p:sp>
    </p:spTree>
    <p:extLst>
      <p:ext uri="{BB962C8B-B14F-4D97-AF65-F5344CB8AC3E}">
        <p14:creationId xmlns:p14="http://schemas.microsoft.com/office/powerpoint/2010/main" val="223355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t="6068" b="6068"/>
          <a:stretch>
            <a:fillRect/>
          </a:stretch>
        </p:blipFill>
        <p:spPr/>
      </p:pic>
      <p:sp>
        <p:nvSpPr>
          <p:cNvPr id="5" name="Title 1"/>
          <p:cNvSpPr txBox="1">
            <a:spLocks/>
          </p:cNvSpPr>
          <p:nvPr/>
        </p:nvSpPr>
        <p:spPr>
          <a:xfrm>
            <a:off x="838622" y="333450"/>
            <a:ext cx="10048720" cy="1143265"/>
          </a:xfrm>
          <a:prstGeom prst="rect">
            <a:avLst/>
          </a:prstGeom>
        </p:spPr>
        <p:txBody>
          <a:bodyPr/>
          <a:lstStyle>
            <a:lvl1pPr algn="l" defTabSz="1088502" rtl="0" eaLnBrk="1" latinLnBrk="0" hangingPunct="1">
              <a:lnSpc>
                <a:spcPts val="5000"/>
              </a:lnSpc>
              <a:spcBef>
                <a:spcPct val="0"/>
              </a:spcBef>
              <a:buNone/>
              <a:defRPr sz="5800" kern="1200" spc="-200" baseline="0">
                <a:solidFill>
                  <a:srgbClr val="00B0F0"/>
                </a:solidFill>
                <a:latin typeface="+mj-lt"/>
                <a:ea typeface="+mj-ea"/>
                <a:cs typeface="+mj-cs"/>
              </a:defRPr>
            </a:lvl1pPr>
          </a:lstStyle>
          <a:p>
            <a:r>
              <a:rPr lang="en-GB" smtClean="0">
                <a:solidFill>
                  <a:schemeClr val="bg1"/>
                </a:solidFill>
              </a:rPr>
              <a:t>Speed</a:t>
            </a:r>
            <a:endParaRPr lang="en-GB" dirty="0">
              <a:solidFill>
                <a:schemeClr val="bg1"/>
              </a:solidFill>
            </a:endParaRPr>
          </a:p>
        </p:txBody>
      </p:sp>
      <p:sp>
        <p:nvSpPr>
          <p:cNvPr id="6" name="Rectangle 5"/>
          <p:cNvSpPr/>
          <p:nvPr/>
        </p:nvSpPr>
        <p:spPr>
          <a:xfrm>
            <a:off x="6239222" y="5878066"/>
            <a:ext cx="3727302" cy="769441"/>
          </a:xfrm>
          <a:prstGeom prst="rect">
            <a:avLst/>
          </a:prstGeom>
        </p:spPr>
        <p:txBody>
          <a:bodyPr wrap="none">
            <a:spAutoFit/>
          </a:bodyPr>
          <a:lstStyle/>
          <a:p>
            <a:r>
              <a:rPr lang="en-GB" sz="4400" dirty="0">
                <a:solidFill>
                  <a:schemeClr val="bg1"/>
                </a:solidFill>
              </a:rPr>
              <a:t> vs confidence</a:t>
            </a:r>
            <a:endParaRPr lang="en-AU" sz="4400" dirty="0">
              <a:solidFill>
                <a:schemeClr val="bg1"/>
              </a:solidFill>
            </a:endParaRPr>
          </a:p>
        </p:txBody>
      </p:sp>
      <p:sp>
        <p:nvSpPr>
          <p:cNvPr id="7" name="TextBox 6"/>
          <p:cNvSpPr txBox="1"/>
          <p:nvPr/>
        </p:nvSpPr>
        <p:spPr>
          <a:xfrm>
            <a:off x="5159102" y="4653930"/>
            <a:ext cx="500458" cy="938719"/>
          </a:xfrm>
          <a:prstGeom prst="rect">
            <a:avLst/>
          </a:prstGeom>
          <a:noFill/>
        </p:spPr>
        <p:txBody>
          <a:bodyPr wrap="none" rtlCol="0">
            <a:spAutoFit/>
          </a:bodyPr>
          <a:lstStyle/>
          <a:p>
            <a:r>
              <a:rPr lang="en-GB" sz="5500" dirty="0" smtClean="0">
                <a:solidFill>
                  <a:srgbClr val="FF0000"/>
                </a:solidFill>
              </a:rPr>
              <a:t>?</a:t>
            </a:r>
            <a:endParaRPr lang="en-AU" sz="5500" dirty="0">
              <a:solidFill>
                <a:srgbClr val="FF0000"/>
              </a:solidFill>
            </a:endParaRPr>
          </a:p>
        </p:txBody>
      </p:sp>
    </p:spTree>
    <p:extLst>
      <p:ext uri="{BB962C8B-B14F-4D97-AF65-F5344CB8AC3E}">
        <p14:creationId xmlns:p14="http://schemas.microsoft.com/office/powerpoint/2010/main" val="362922573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Straight Connector 18"/>
          <p:cNvCxnSpPr/>
          <p:nvPr/>
        </p:nvCxnSpPr>
        <p:spPr>
          <a:xfrm>
            <a:off x="2782838" y="1333287"/>
            <a:ext cx="5616624" cy="3968715"/>
          </a:xfrm>
          <a:prstGeom prst="line">
            <a:avLst/>
          </a:prstGeom>
          <a:ln>
            <a:solidFill>
              <a:srgbClr val="E5007E"/>
            </a:solidFill>
          </a:ln>
        </p:spPr>
        <p:style>
          <a:lnRef idx="1">
            <a:schemeClr val="accent3"/>
          </a:lnRef>
          <a:fillRef idx="0">
            <a:schemeClr val="accent3"/>
          </a:fillRef>
          <a:effectRef idx="0">
            <a:schemeClr val="accent3"/>
          </a:effectRef>
          <a:fontRef idx="minor">
            <a:schemeClr val="tx1"/>
          </a:fontRef>
        </p:style>
      </p:cxnSp>
      <p:cxnSp>
        <p:nvCxnSpPr>
          <p:cNvPr id="4" name="Straight Arrow Connector 3"/>
          <p:cNvCxnSpPr/>
          <p:nvPr/>
        </p:nvCxnSpPr>
        <p:spPr>
          <a:xfrm flipV="1">
            <a:off x="2509964" y="1211833"/>
            <a:ext cx="0" cy="424847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p:nvPr/>
        </p:nvCxnSpPr>
        <p:spPr>
          <a:xfrm>
            <a:off x="2494806" y="5446018"/>
            <a:ext cx="6159650"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1270670" y="1125538"/>
            <a:ext cx="1047082" cy="415498"/>
          </a:xfrm>
          <a:prstGeom prst="rect">
            <a:avLst/>
          </a:prstGeom>
          <a:noFill/>
        </p:spPr>
        <p:txBody>
          <a:bodyPr wrap="none" rtlCol="0">
            <a:spAutoFit/>
          </a:bodyPr>
          <a:lstStyle/>
          <a:p>
            <a:r>
              <a:rPr lang="en-AU" dirty="0" smtClean="0">
                <a:solidFill>
                  <a:srgbClr val="E5007E"/>
                </a:solidFill>
                <a:latin typeface="SketchFlow Print" panose="02000000000000000000" pitchFamily="2" charset="0"/>
              </a:rPr>
              <a:t>Speed</a:t>
            </a:r>
            <a:endParaRPr lang="en-AU" dirty="0">
              <a:solidFill>
                <a:srgbClr val="E5007E"/>
              </a:solidFill>
              <a:latin typeface="SketchFlow Print" panose="02000000000000000000" pitchFamily="2" charset="0"/>
            </a:endParaRPr>
          </a:p>
        </p:txBody>
      </p:sp>
      <p:sp>
        <p:nvSpPr>
          <p:cNvPr id="8" name="TextBox 7"/>
          <p:cNvSpPr txBox="1"/>
          <p:nvPr/>
        </p:nvSpPr>
        <p:spPr>
          <a:xfrm>
            <a:off x="7103318" y="5590034"/>
            <a:ext cx="1632178" cy="415498"/>
          </a:xfrm>
          <a:prstGeom prst="rect">
            <a:avLst/>
          </a:prstGeom>
          <a:noFill/>
        </p:spPr>
        <p:txBody>
          <a:bodyPr wrap="none" rtlCol="0">
            <a:spAutoFit/>
          </a:bodyPr>
          <a:lstStyle/>
          <a:p>
            <a:r>
              <a:rPr lang="en-AU" dirty="0" smtClean="0">
                <a:solidFill>
                  <a:srgbClr val="E5007E"/>
                </a:solidFill>
                <a:latin typeface="SketchFlow Print" panose="02000000000000000000" pitchFamily="2" charset="0"/>
              </a:rPr>
              <a:t>Confidence</a:t>
            </a:r>
          </a:p>
        </p:txBody>
      </p:sp>
      <p:sp>
        <p:nvSpPr>
          <p:cNvPr id="13" name="TextBox 12"/>
          <p:cNvSpPr txBox="1"/>
          <p:nvPr/>
        </p:nvSpPr>
        <p:spPr>
          <a:xfrm>
            <a:off x="6671270" y="3861940"/>
            <a:ext cx="1452642" cy="415498"/>
          </a:xfrm>
          <a:prstGeom prst="rect">
            <a:avLst/>
          </a:prstGeom>
          <a:noFill/>
        </p:spPr>
        <p:txBody>
          <a:bodyPr wrap="none" rtlCol="0">
            <a:spAutoFit/>
          </a:bodyPr>
          <a:lstStyle/>
          <a:p>
            <a:r>
              <a:rPr lang="en-AU" dirty="0" smtClean="0">
                <a:latin typeface="SketchFlow Print" panose="02000000000000000000" pitchFamily="2" charset="0"/>
              </a:rPr>
              <a:t>UI testing</a:t>
            </a:r>
            <a:endParaRPr lang="en-AU" dirty="0">
              <a:latin typeface="SketchFlow Print" panose="02000000000000000000" pitchFamily="2" charset="0"/>
            </a:endParaRPr>
          </a:p>
        </p:txBody>
      </p:sp>
      <p:sp>
        <p:nvSpPr>
          <p:cNvPr id="14" name="TextBox 13"/>
          <p:cNvSpPr txBox="1"/>
          <p:nvPr/>
        </p:nvSpPr>
        <p:spPr>
          <a:xfrm>
            <a:off x="7613233" y="4825773"/>
            <a:ext cx="2124299" cy="415498"/>
          </a:xfrm>
          <a:prstGeom prst="rect">
            <a:avLst/>
          </a:prstGeom>
          <a:noFill/>
        </p:spPr>
        <p:txBody>
          <a:bodyPr wrap="none" rtlCol="0">
            <a:spAutoFit/>
          </a:bodyPr>
          <a:lstStyle/>
          <a:p>
            <a:r>
              <a:rPr lang="en-AU" dirty="0" smtClean="0">
                <a:latin typeface="SketchFlow Print" panose="02000000000000000000" pitchFamily="2" charset="0"/>
              </a:rPr>
              <a:t>Manual testing</a:t>
            </a:r>
            <a:endParaRPr lang="en-AU" dirty="0">
              <a:latin typeface="SketchFlow Print" panose="02000000000000000000" pitchFamily="2" charset="0"/>
            </a:endParaRPr>
          </a:p>
        </p:txBody>
      </p:sp>
      <p:sp>
        <p:nvSpPr>
          <p:cNvPr id="15" name="TextBox 14"/>
          <p:cNvSpPr txBox="1"/>
          <p:nvPr/>
        </p:nvSpPr>
        <p:spPr>
          <a:xfrm>
            <a:off x="7103318" y="643925"/>
            <a:ext cx="3661387" cy="523220"/>
          </a:xfrm>
          <a:prstGeom prst="rect">
            <a:avLst/>
          </a:prstGeom>
          <a:noFill/>
        </p:spPr>
        <p:txBody>
          <a:bodyPr wrap="none" rtlCol="0">
            <a:spAutoFit/>
          </a:bodyPr>
          <a:lstStyle/>
          <a:p>
            <a:r>
              <a:rPr lang="en-AU" sz="1400" dirty="0" smtClean="0"/>
              <a:t>* Ignoring other factors – this is just looking</a:t>
            </a:r>
          </a:p>
          <a:p>
            <a:r>
              <a:rPr lang="en-AU" sz="1400" dirty="0" smtClean="0"/>
              <a:t>at speed and confidence</a:t>
            </a:r>
            <a:endParaRPr lang="en-AU" sz="1400" dirty="0"/>
          </a:p>
        </p:txBody>
      </p:sp>
      <p:sp>
        <p:nvSpPr>
          <p:cNvPr id="16" name="TextBox 15"/>
          <p:cNvSpPr txBox="1"/>
          <p:nvPr/>
        </p:nvSpPr>
        <p:spPr>
          <a:xfrm>
            <a:off x="2638822" y="1211833"/>
            <a:ext cx="1646605" cy="415498"/>
          </a:xfrm>
          <a:prstGeom prst="rect">
            <a:avLst/>
          </a:prstGeom>
          <a:noFill/>
        </p:spPr>
        <p:txBody>
          <a:bodyPr wrap="none" rtlCol="0">
            <a:spAutoFit/>
          </a:bodyPr>
          <a:lstStyle/>
          <a:p>
            <a:r>
              <a:rPr lang="en-AU" dirty="0" smtClean="0">
                <a:latin typeface="SketchFlow Print" panose="02000000000000000000" pitchFamily="2" charset="0"/>
              </a:rPr>
              <a:t>“unit” tests</a:t>
            </a:r>
            <a:endParaRPr lang="en-AU" dirty="0">
              <a:latin typeface="SketchFlow Print" panose="02000000000000000000" pitchFamily="2" charset="0"/>
            </a:endParaRPr>
          </a:p>
        </p:txBody>
      </p:sp>
      <p:sp>
        <p:nvSpPr>
          <p:cNvPr id="17" name="TextBox 16"/>
          <p:cNvSpPr txBox="1"/>
          <p:nvPr/>
        </p:nvSpPr>
        <p:spPr>
          <a:xfrm>
            <a:off x="3646934" y="2164488"/>
            <a:ext cx="2848857" cy="415498"/>
          </a:xfrm>
          <a:prstGeom prst="rect">
            <a:avLst/>
          </a:prstGeom>
          <a:noFill/>
        </p:spPr>
        <p:txBody>
          <a:bodyPr wrap="none" rtlCol="0">
            <a:spAutoFit/>
          </a:bodyPr>
          <a:lstStyle/>
          <a:p>
            <a:r>
              <a:rPr lang="en-AU" dirty="0" smtClean="0">
                <a:latin typeface="SketchFlow Print" panose="02000000000000000000" pitchFamily="2" charset="0"/>
              </a:rPr>
              <a:t>real database calls</a:t>
            </a:r>
            <a:endParaRPr lang="en-AU" dirty="0">
              <a:latin typeface="SketchFlow Print" panose="02000000000000000000" pitchFamily="2" charset="0"/>
            </a:endParaRPr>
          </a:p>
        </p:txBody>
      </p:sp>
    </p:spTree>
    <p:extLst>
      <p:ext uri="{BB962C8B-B14F-4D97-AF65-F5344CB8AC3E}">
        <p14:creationId xmlns:p14="http://schemas.microsoft.com/office/powerpoint/2010/main" val="3094798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6" grpId="0"/>
      <p:bldP spid="17" grpId="0"/>
    </p:bldLst>
  </p:timing>
</p:sld>
</file>

<file path=ppt/theme/theme1.xml><?xml version="1.0" encoding="utf-8"?>
<a:theme xmlns:a="http://schemas.openxmlformats.org/drawingml/2006/main" name="Readify Theme">
  <a:themeElements>
    <a:clrScheme name="Custom 1">
      <a:dk1>
        <a:srgbClr val="000000"/>
      </a:dk1>
      <a:lt1>
        <a:srgbClr val="FFFFFF"/>
      </a:lt1>
      <a:dk2>
        <a:srgbClr val="000000"/>
      </a:dk2>
      <a:lt2>
        <a:srgbClr val="FFFFFF"/>
      </a:lt2>
      <a:accent1>
        <a:srgbClr val="00AEEF"/>
      </a:accent1>
      <a:accent2>
        <a:srgbClr val="00A651"/>
      </a:accent2>
      <a:accent3>
        <a:srgbClr val="9B47C2"/>
      </a:accent3>
      <a:accent4>
        <a:srgbClr val="ED1C24"/>
      </a:accent4>
      <a:accent5>
        <a:srgbClr val="F7941D"/>
      </a:accent5>
      <a:accent6>
        <a:srgbClr val="CDFF00"/>
      </a:accent6>
      <a:hlink>
        <a:srgbClr val="0066FF"/>
      </a:hlink>
      <a:folHlink>
        <a:srgbClr val="333333"/>
      </a:folHlink>
    </a:clrScheme>
    <a:fontScheme name="Readify">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Readify PowerPoint.potx" id="{D32EED5F-D631-4074-B237-D7846E6C8192}" vid="{2772B275-BA83-40C8-AEF9-8563C1EECE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B9D014647A87064D814C8515C584B628" ma:contentTypeVersion="3" ma:contentTypeDescription="Create a new document." ma:contentTypeScope="" ma:versionID="0b29edbf52351b9d780945f0cd2466d7">
  <xsd:schema xmlns:xsd="http://www.w3.org/2001/XMLSchema" xmlns:xs="http://www.w3.org/2001/XMLSchema" xmlns:p="http://schemas.microsoft.com/office/2006/metadata/properties" xmlns:ns3="e6d84a7a-ecae-44e9-8fbf-4bc2c0c209d1" targetNamespace="http://schemas.microsoft.com/office/2006/metadata/properties" ma:root="true" ma:fieldsID="c5156eb0902b402abe171bfff8fdaff0" ns3:_="">
    <xsd:import namespace="e6d84a7a-ecae-44e9-8fbf-4bc2c0c209d1"/>
    <xsd:element name="properties">
      <xsd:complexType>
        <xsd:sequence>
          <xsd:element name="documentManagement">
            <xsd:complexType>
              <xsd:all>
                <xsd:element ref="ns3:SharedWithUsers" minOccurs="0"/>
                <xsd:element ref="ns3:SharedWithDetails" minOccurs="0"/>
                <xsd:element ref="ns3: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6d84a7a-ecae-44e9-8fbf-4bc2c0c209d1"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SharingHintHash" ma:index="10" nillable="true" ma:displayName="Sharing Hint Hash" ma:description=""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B9FA1EF-CD23-4139-920B-9EDB05CD48C7}">
  <ds:schemaRefs>
    <ds:schemaRef ds:uri="http://schemas.microsoft.com/office/2006/documentManagement/types"/>
    <ds:schemaRef ds:uri="http://purl.org/dc/terms/"/>
    <ds:schemaRef ds:uri="http://purl.org/dc/dcmitype/"/>
    <ds:schemaRef ds:uri="http://purl.org/dc/elements/1.1/"/>
    <ds:schemaRef ds:uri="http://schemas.openxmlformats.org/package/2006/metadata/core-properties"/>
    <ds:schemaRef ds:uri="http://schemas.microsoft.com/office/infopath/2007/PartnerControls"/>
    <ds:schemaRef ds:uri="e6d84a7a-ecae-44e9-8fbf-4bc2c0c209d1"/>
    <ds:schemaRef ds:uri="http://schemas.microsoft.com/office/2006/metadata/properties"/>
    <ds:schemaRef ds:uri="http://www.w3.org/XML/1998/namespace"/>
  </ds:schemaRefs>
</ds:datastoreItem>
</file>

<file path=customXml/itemProps2.xml><?xml version="1.0" encoding="utf-8"?>
<ds:datastoreItem xmlns:ds="http://schemas.openxmlformats.org/officeDocument/2006/customXml" ds:itemID="{CDF9C5E8-6DC7-4012-96F8-C5279EC39D8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6d84a7a-ecae-44e9-8fbf-4bc2c0c209d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B72FCBA9-0E7F-4D64-B543-2B2870B85E8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Readify PowerPoint</Template>
  <TotalTime>2464</TotalTime>
  <Words>2353</Words>
  <Application>Microsoft Office PowerPoint</Application>
  <PresentationFormat>Custom</PresentationFormat>
  <Paragraphs>431</Paragraphs>
  <Slides>47</Slides>
  <Notes>43</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47</vt:i4>
      </vt:variant>
    </vt:vector>
  </HeadingPairs>
  <TitlesOfParts>
    <vt:vector size="57" baseType="lpstr">
      <vt:lpstr>Arial</vt:lpstr>
      <vt:lpstr>Calibri</vt:lpstr>
      <vt:lpstr>Comic Sans MS</vt:lpstr>
      <vt:lpstr>Segoe UI</vt:lpstr>
      <vt:lpstr>SegoeUI</vt:lpstr>
      <vt:lpstr>SegoeUI-Bold</vt:lpstr>
      <vt:lpstr>SegoeUI-Semilight</vt:lpstr>
      <vt:lpstr>SketchFlow Print</vt:lpstr>
      <vt:lpstr>Wingdings</vt:lpstr>
      <vt:lpstr>Readify Theme</vt:lpstr>
      <vt:lpstr>Microtesting  Being smarter about how we test by embracing simplicity and continuous improvement.</vt:lpstr>
      <vt:lpstr>PowerPoint Presentation</vt:lpstr>
      <vt:lpstr>Why microtesting?</vt:lpstr>
      <vt:lpstr>PowerPoint Presentation</vt:lpstr>
      <vt:lpstr>PowerPoint Presentation</vt:lpstr>
      <vt:lpstr>Theory</vt:lpstr>
      <vt:lpstr>Testing pyramid</vt:lpstr>
      <vt:lpstr>PowerPoint Presentation</vt:lpstr>
      <vt:lpstr>PowerPoint Presentation</vt:lpstr>
      <vt:lpstr>Jimmy Bogard’s testing pyramid</vt:lpstr>
      <vt:lpstr>Our testing pyramid</vt:lpstr>
      <vt:lpstr>Our testing pyramid</vt:lpstr>
      <vt:lpstr>“The ultimate goal here is to ship code it’s not to write tests; tests are just a means to the end of shipping code.”  “I can have 100% code coverage and have noone use my product and I can have 0% code coverage and it’s a huge success; there is no correlation between the two things.” </vt:lpstr>
      <vt:lpstr>“Testing is the process of evaluating a product by learning about it through experimentation, which includes to some degree: questioning, study, modelling, observation and inference. All the automated tests in the pyramid cannot be classed as an evaluation of a product by learning via experimentation. They are essentially CHECKS.”</vt:lpstr>
      <vt:lpstr>Speed of release</vt:lpstr>
      <vt:lpstr>tl;dr  * Speed and confidence are inversely proportional * Testing pyramid is too rigid – we can be smarter * Speed up releases via checks; then facilitate real testing</vt:lpstr>
      <vt:lpstr>So, how do we decide on a testing strategy then?</vt:lpstr>
      <vt:lpstr>“Challenge yourself to start simple then inspect and adapt”</vt:lpstr>
      <vt:lpstr>Setting a testing strategy</vt:lpstr>
      <vt:lpstr>Is that an oversimplification?</vt:lpstr>
      <vt:lpstr>Enterprise Grade Testing™</vt:lpstr>
      <vt:lpstr>Subcutaneous testing</vt:lpstr>
      <vt:lpstr>PowerPoint Presentation</vt:lpstr>
      <vt:lpstr>Advantages</vt:lpstr>
      <vt:lpstr>PowerPoint Presentation</vt:lpstr>
      <vt:lpstr>Disadvantages</vt:lpstr>
      <vt:lpstr>What about “unit” tests?</vt:lpstr>
      <vt:lpstr>Implementation tests (“unit” tests)</vt:lpstr>
      <vt:lpstr>Demo Implementation unit tests vs subcutaneous test</vt:lpstr>
      <vt:lpstr>What about automated UI tests?</vt:lpstr>
      <vt:lpstr>Automated UI tests</vt:lpstr>
      <vt:lpstr>What testing strategy have we found effective?</vt:lpstr>
      <vt:lpstr>Context</vt:lpstr>
      <vt:lpstr>Example testing strategy</vt:lpstr>
      <vt:lpstr>What techniques do we use to make subcutaneous testing easier / more maintainable?</vt:lpstr>
      <vt:lpstr>Behaviour Driven Tests</vt:lpstr>
      <vt:lpstr>Demo Bddfy / class per scenario</vt:lpstr>
      <vt:lpstr>Driving tests via DI container</vt:lpstr>
      <vt:lpstr>Avoiding mocks / Hand-rolling</vt:lpstr>
      <vt:lpstr>Demo Hand-rolled mock example</vt:lpstr>
      <vt:lpstr>Approval Tests</vt:lpstr>
      <vt:lpstr>PowerPoint Presentation</vt:lpstr>
      <vt:lpstr>Object Mother / Test Data Builder</vt:lpstr>
      <vt:lpstr>Demo Test data generation example</vt:lpstr>
      <vt:lpstr>Questions to ask…  Are you happy with amount of effort, overall confidence and speed of feedback (checks and tests)?  How can you make testing simpler?  How can you continuously improve your testing?</vt:lpstr>
      <vt:lpstr>Thankyou!   Questions?</vt:lpstr>
      <vt:lpstr>Further reading</vt:lpstr>
    </vt:vector>
  </TitlesOfParts>
  <Company>Readify</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Microtesting  How we set fire to the testing pyramid while maintaining confidence</dc:title>
  <dc:creator>Matt Davies</dc:creator>
  <cp:lastModifiedBy>Matt Davies</cp:lastModifiedBy>
  <cp:revision>176</cp:revision>
  <dcterms:created xsi:type="dcterms:W3CDTF">2015-05-04T07:51:09Z</dcterms:created>
  <dcterms:modified xsi:type="dcterms:W3CDTF">2015-08-07T21:57:45Z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0x010100B9D014647A87064D814C8515C584B628</vt:lpwstr>
  </property>
</Properties>
</file>